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470-7B64-4281-8263-1323FC34BD9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4870-F04C-42AF-9A51-755D757C8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3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470-7B64-4281-8263-1323FC34BD9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4870-F04C-42AF-9A51-755D757C8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9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470-7B64-4281-8263-1323FC34BD9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4870-F04C-42AF-9A51-755D757C8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32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470-7B64-4281-8263-1323FC34BD9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4870-F04C-42AF-9A51-755D757C8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91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470-7B64-4281-8263-1323FC34BD9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4870-F04C-42AF-9A51-755D757C8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48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470-7B64-4281-8263-1323FC34BD9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4870-F04C-42AF-9A51-755D757C8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24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470-7B64-4281-8263-1323FC34BD9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4870-F04C-42AF-9A51-755D757C8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68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470-7B64-4281-8263-1323FC34BD9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4870-F04C-42AF-9A51-755D757C8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40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470-7B64-4281-8263-1323FC34BD9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4870-F04C-42AF-9A51-755D757C8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61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470-7B64-4281-8263-1323FC34BD9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4870-F04C-42AF-9A51-755D757C8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6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470-7B64-4281-8263-1323FC34BD9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4870-F04C-42AF-9A51-755D757C8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93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11470-7B64-4281-8263-1323FC34BD9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4870-F04C-42AF-9A51-755D757C8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44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PowerPoint</a:t>
            </a:r>
            <a:endParaRPr lang="fr-F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8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PowerPoint permet de créer des </a:t>
            </a:r>
            <a:r>
              <a:rPr lang="fr-FR" sz="1800" u="sng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diaporamas</a:t>
            </a:r>
            <a:r>
              <a:rPr lang="fr-FR" sz="18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contenant des « </a:t>
            </a:r>
            <a:r>
              <a:rPr lang="fr-FR" sz="1800" u="sng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diapositives</a:t>
            </a:r>
            <a:r>
              <a:rPr lang="fr-FR" sz="18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». Il permet en fait de créer une succession de pages (les </a:t>
            </a:r>
            <a:r>
              <a:rPr lang="fr-FR" sz="1800" u="sng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diapositives</a:t>
            </a:r>
            <a:r>
              <a:rPr lang="fr-FR" sz="18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dans lesquelles sont placés des objet, images, textes, vidéos, graphiques. Les présentations peuvent être projetées via un </a:t>
            </a:r>
            <a:r>
              <a:rPr lang="fr-FR" sz="1800" u="sng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vidéos</a:t>
            </a:r>
            <a:r>
              <a:rPr lang="fr-FR" sz="18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800" u="sng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projecteur</a:t>
            </a:r>
            <a:r>
              <a:rPr lang="fr-FR" sz="18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visionn</a:t>
            </a:r>
            <a:r>
              <a:rPr lang="fr-FR" sz="18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</a:t>
            </a:r>
            <a:r>
              <a:rPr lang="fr-FR" sz="18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 sur un écran d’ordinateur, imprimées …</a:t>
            </a:r>
            <a:endParaRPr lang="fr-FR" sz="18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8937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Verdana</vt:lpstr>
      <vt:lpstr>Thème Office</vt:lpstr>
      <vt:lpstr>Microsoft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</dc:title>
  <dc:creator>Abdou</dc:creator>
  <cp:lastModifiedBy>Abdou</cp:lastModifiedBy>
  <cp:revision>2</cp:revision>
  <dcterms:created xsi:type="dcterms:W3CDTF">2022-02-28T13:06:42Z</dcterms:created>
  <dcterms:modified xsi:type="dcterms:W3CDTF">2022-02-28T13:17:47Z</dcterms:modified>
</cp:coreProperties>
</file>