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45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156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70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13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494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053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623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2564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025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043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0816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3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D8E64-7AAA-4668-BF5B-552E8B9CAA5C}" type="datetimeFigureOut">
              <a:rPr lang="fr-FR" smtClean="0"/>
              <a:t>28/02/2022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BF0F3-9E74-4BF6-8BAA-23B7F6872F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72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sz="6000" dirty="0" smtClean="0">
                <a:solidFill>
                  <a:srgbClr val="00B050"/>
                </a:solidFill>
                <a:latin typeface="Algerian" panose="04020705040A02060702" pitchFamily="82" charset="0"/>
              </a:rPr>
              <a:t>Microsoft Office Excel</a:t>
            </a:r>
            <a:endParaRPr lang="fr-FR" sz="60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895350" y="166279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fr-FR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Excel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permet de faire des tableaux et d’automatiser leurs calculs. C’est un logiciel de calcul très puissant. On dit que c’est un tableur. On distingue 2 types d’utilisation:</a:t>
            </a:r>
          </a:p>
          <a:p>
            <a:pPr algn="just"/>
            <a:r>
              <a:rPr lang="fr-FR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L’utilisation simple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on peut s’en servir pour créer un petit tableau de planning par exemple, ou faire des calculs simples, stocker des informations diverses …</a:t>
            </a:r>
          </a:p>
          <a:p>
            <a:pPr algn="just"/>
            <a:r>
              <a:rPr lang="fr-FR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L’utilisation mathématique 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: des entreprises s’en servent pour des gros calculs se </a:t>
            </a:r>
            <a:r>
              <a:rPr lang="fr-FR" sz="32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fr-FR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tock, de coût, de taxes …</a:t>
            </a:r>
            <a:endParaRPr lang="fr-F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484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83</Words>
  <Application>Microsoft Office PowerPoint</Application>
  <PresentationFormat>Grand écran</PresentationFormat>
  <Paragraphs>4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Algerian</vt:lpstr>
      <vt:lpstr>Arial</vt:lpstr>
      <vt:lpstr>Calibri</vt:lpstr>
      <vt:lpstr>Calibri Light</vt:lpstr>
      <vt:lpstr>Thème Office</vt:lpstr>
      <vt:lpstr>Microsoft Office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Office Excel</dc:title>
  <dc:creator>Abdou</dc:creator>
  <cp:lastModifiedBy>Abdou</cp:lastModifiedBy>
  <cp:revision>3</cp:revision>
  <dcterms:created xsi:type="dcterms:W3CDTF">2022-02-28T13:18:11Z</dcterms:created>
  <dcterms:modified xsi:type="dcterms:W3CDTF">2022-02-28T13:41:36Z</dcterms:modified>
</cp:coreProperties>
</file>