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45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46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81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52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86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72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41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7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73CB-1EAC-4FA0-8B6B-51097CD5128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FCCC-04BA-4223-8623-A31B8B738B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9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rgbClr val="00B0F0"/>
                </a:solidFill>
                <a:latin typeface="+mn-lt"/>
              </a:rPr>
              <a:t>Microsoft Access</a:t>
            </a:r>
            <a:endParaRPr lang="fr-FR" sz="32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Access est un </a:t>
            </a:r>
            <a:r>
              <a:rPr lang="fr-FR" sz="1800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fr-FR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gestion de base de </a:t>
            </a:r>
            <a:r>
              <a:rPr lang="fr-FR" sz="1800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relationnelle (SGBD). Il offre un ensemble d’outils permettant de saisir, de mettre à jour, de </a:t>
            </a:r>
            <a:r>
              <a:rPr lang="fr-FR" sz="1800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</a:t>
            </a:r>
            <a:r>
              <a:rPr lang="fr-FR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d’interroger et d’imprimer des </a:t>
            </a:r>
            <a:r>
              <a:rPr lang="fr-FR" sz="1800" u="sng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5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Microsoft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Abdou</dc:creator>
  <cp:lastModifiedBy>Abdou</cp:lastModifiedBy>
  <cp:revision>2</cp:revision>
  <dcterms:created xsi:type="dcterms:W3CDTF">2022-02-28T13:28:41Z</dcterms:created>
  <dcterms:modified xsi:type="dcterms:W3CDTF">2022-02-28T13:40:50Z</dcterms:modified>
</cp:coreProperties>
</file>