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754021" cy="3686015"/>
          </a:xfrm>
        </p:spPr>
        <p:txBody>
          <a:bodyPr>
            <a:normAutofit/>
          </a:bodyPr>
          <a:lstStyle/>
          <a:p>
            <a:r>
              <a:rPr lang="en-US" dirty="0" err="1"/>
              <a:t>Cobot</a:t>
            </a:r>
            <a:r>
              <a:rPr lang="en-US" dirty="0"/>
              <a:t> Project Timeline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Carine Allen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00174" y="0"/>
            <a:ext cx="5889927" cy="685799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EE0B52-7302-1971-E452-A5A77FB42EA2}"/>
              </a:ext>
            </a:extLst>
          </p:cNvPr>
          <p:cNvSpPr/>
          <p:nvPr/>
        </p:nvSpPr>
        <p:spPr>
          <a:xfrm>
            <a:off x="292608" y="1603248"/>
            <a:ext cx="5602225" cy="404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036DC-D969-83BD-CDC9-01F044756F40}"/>
              </a:ext>
            </a:extLst>
          </p:cNvPr>
          <p:cNvSpPr/>
          <p:nvPr/>
        </p:nvSpPr>
        <p:spPr>
          <a:xfrm>
            <a:off x="1530096" y="115824"/>
            <a:ext cx="10351008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Farah Kamal Bachelor’s Thesis (3 months)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41EF-AB08-560C-AEA0-709996C0CCBA}"/>
              </a:ext>
            </a:extLst>
          </p:cNvPr>
          <p:cNvSpPr/>
          <p:nvPr/>
        </p:nvSpPr>
        <p:spPr>
          <a:xfrm>
            <a:off x="0" y="6406896"/>
            <a:ext cx="12192000" cy="52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8750B-30A1-C8A9-8C78-15F70B4C6150}"/>
              </a:ext>
            </a:extLst>
          </p:cNvPr>
          <p:cNvSpPr/>
          <p:nvPr/>
        </p:nvSpPr>
        <p:spPr>
          <a:xfrm>
            <a:off x="134112" y="115824"/>
            <a:ext cx="1395984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99AD9-13D6-5B1A-6143-E3136BE66B46}"/>
              </a:ext>
            </a:extLst>
          </p:cNvPr>
          <p:cNvSpPr txBox="1"/>
          <p:nvPr/>
        </p:nvSpPr>
        <p:spPr>
          <a:xfrm>
            <a:off x="195072" y="251198"/>
            <a:ext cx="12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</a:t>
            </a:r>
            <a:endParaRPr lang="en-D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AB399-FE64-A1BE-EFBA-EEBCEBC8B0A2}"/>
              </a:ext>
            </a:extLst>
          </p:cNvPr>
          <p:cNvSpPr/>
          <p:nvPr/>
        </p:nvSpPr>
        <p:spPr>
          <a:xfrm>
            <a:off x="292608" y="1139952"/>
            <a:ext cx="5602225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09F01-F719-8C5D-9CDE-A50F1DDC74B0}"/>
              </a:ext>
            </a:extLst>
          </p:cNvPr>
          <p:cNvSpPr/>
          <p:nvPr/>
        </p:nvSpPr>
        <p:spPr>
          <a:xfrm>
            <a:off x="6096000" y="1603248"/>
            <a:ext cx="5803392" cy="404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1CF71-3448-8750-5F3E-F60021702BFA}"/>
              </a:ext>
            </a:extLst>
          </p:cNvPr>
          <p:cNvSpPr/>
          <p:nvPr/>
        </p:nvSpPr>
        <p:spPr>
          <a:xfrm>
            <a:off x="6096000" y="1139952"/>
            <a:ext cx="5803392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Learning Objectives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1AD1E1-DF73-2A40-B022-96650ED13D30}"/>
              </a:ext>
            </a:extLst>
          </p:cNvPr>
          <p:cNvSpPr txBox="1"/>
          <p:nvPr/>
        </p:nvSpPr>
        <p:spPr>
          <a:xfrm>
            <a:off x="353568" y="1676400"/>
            <a:ext cx="5394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thesis will present how to use ROS (Robotic Operating System) and </a:t>
            </a:r>
            <a:r>
              <a:rPr lang="en-GB" dirty="0" err="1"/>
              <a:t>Moveit</a:t>
            </a:r>
            <a:r>
              <a:rPr lang="en-GB" dirty="0"/>
              <a:t> (Motion Planning Framework) to control a industrial robot, in this case, a universal robots model UR3e.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will explain the main concepts of ROS and </a:t>
            </a:r>
            <a:r>
              <a:rPr lang="en-GB" dirty="0" err="1"/>
              <a:t>Moveit</a:t>
            </a:r>
            <a:r>
              <a:rPr lang="en-GB" dirty="0"/>
              <a:t> and, with a custom made Fluxana library, it will show the execution of basic robot commands thought a GUI made with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basic commands can include: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Initialize the robot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Move robot joints to a desirable point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Move robot to a pre-established home location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Open and close gripper</a:t>
            </a:r>
          </a:p>
          <a:p>
            <a:pPr marL="857250" lvl="1" indent="-400050">
              <a:buFont typeface="+mj-lt"/>
              <a:buAutoNum type="romanLcPeriod"/>
            </a:pP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4997D-41E8-E3E5-B3EC-105D3E7DD3F4}"/>
              </a:ext>
            </a:extLst>
          </p:cNvPr>
          <p:cNvSpPr txBox="1"/>
          <p:nvPr/>
        </p:nvSpPr>
        <p:spPr>
          <a:xfrm>
            <a:off x="6156960" y="1676400"/>
            <a:ext cx="539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Acquired knowledge about ROS and </a:t>
            </a:r>
            <a:r>
              <a:rPr lang="en-GB" dirty="0" err="1"/>
              <a:t>Moveit</a:t>
            </a:r>
            <a:r>
              <a:rPr lang="en-GB" dirty="0"/>
              <a:t> and how to implement them with a industrial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Creation a custom made Fluxana library for industrial robots controlling.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Establishment of the communication structure between a GUI in a Fluxana machine computer and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of a Fluxana </a:t>
            </a:r>
            <a:r>
              <a:rPr lang="en-GB" dirty="0" err="1"/>
              <a:t>cobot</a:t>
            </a:r>
            <a:r>
              <a:rPr lang="en-GB" dirty="0"/>
              <a:t> internal network.</a:t>
            </a:r>
          </a:p>
        </p:txBody>
      </p:sp>
    </p:spTree>
    <p:extLst>
      <p:ext uri="{BB962C8B-B14F-4D97-AF65-F5344CB8AC3E}">
        <p14:creationId xmlns:p14="http://schemas.microsoft.com/office/powerpoint/2010/main" val="7428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EE0B52-7302-1971-E452-A5A77FB42EA2}"/>
              </a:ext>
            </a:extLst>
          </p:cNvPr>
          <p:cNvSpPr/>
          <p:nvPr/>
        </p:nvSpPr>
        <p:spPr>
          <a:xfrm>
            <a:off x="292608" y="1603248"/>
            <a:ext cx="5602225" cy="1853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036DC-D969-83BD-CDC9-01F044756F40}"/>
              </a:ext>
            </a:extLst>
          </p:cNvPr>
          <p:cNvSpPr/>
          <p:nvPr/>
        </p:nvSpPr>
        <p:spPr>
          <a:xfrm>
            <a:off x="1530096" y="115824"/>
            <a:ext cx="10351008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</a:t>
            </a:r>
            <a:r>
              <a:rPr lang="en-GB" sz="2400" baseline="30000" dirty="0">
                <a:solidFill>
                  <a:schemeClr val="tx1"/>
                </a:solidFill>
              </a:rPr>
              <a:t>st</a:t>
            </a:r>
            <a:r>
              <a:rPr lang="en-GB" sz="2400" dirty="0">
                <a:solidFill>
                  <a:schemeClr val="tx1"/>
                </a:solidFill>
              </a:rPr>
              <a:t> Internship – March 2023 (6 months)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41EF-AB08-560C-AEA0-709996C0CCBA}"/>
              </a:ext>
            </a:extLst>
          </p:cNvPr>
          <p:cNvSpPr/>
          <p:nvPr/>
        </p:nvSpPr>
        <p:spPr>
          <a:xfrm>
            <a:off x="0" y="6077712"/>
            <a:ext cx="12192000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8750B-30A1-C8A9-8C78-15F70B4C6150}"/>
              </a:ext>
            </a:extLst>
          </p:cNvPr>
          <p:cNvSpPr/>
          <p:nvPr/>
        </p:nvSpPr>
        <p:spPr>
          <a:xfrm>
            <a:off x="134112" y="115824"/>
            <a:ext cx="1395984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99AD9-13D6-5B1A-6143-E3136BE66B46}"/>
              </a:ext>
            </a:extLst>
          </p:cNvPr>
          <p:cNvSpPr txBox="1"/>
          <p:nvPr/>
        </p:nvSpPr>
        <p:spPr>
          <a:xfrm>
            <a:off x="195072" y="251198"/>
            <a:ext cx="12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2</a:t>
            </a:r>
            <a:endParaRPr lang="en-D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AB399-FE64-A1BE-EFBA-EEBCEBC8B0A2}"/>
              </a:ext>
            </a:extLst>
          </p:cNvPr>
          <p:cNvSpPr/>
          <p:nvPr/>
        </p:nvSpPr>
        <p:spPr>
          <a:xfrm>
            <a:off x="292608" y="1139952"/>
            <a:ext cx="5602225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09F01-F719-8C5D-9CDE-A50F1DDC74B0}"/>
              </a:ext>
            </a:extLst>
          </p:cNvPr>
          <p:cNvSpPr/>
          <p:nvPr/>
        </p:nvSpPr>
        <p:spPr>
          <a:xfrm>
            <a:off x="6096000" y="1603248"/>
            <a:ext cx="5803392" cy="311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1CF71-3448-8750-5F3E-F60021702BFA}"/>
              </a:ext>
            </a:extLst>
          </p:cNvPr>
          <p:cNvSpPr/>
          <p:nvPr/>
        </p:nvSpPr>
        <p:spPr>
          <a:xfrm>
            <a:off x="6096000" y="1139952"/>
            <a:ext cx="5803392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Desirable prerequisites</a:t>
            </a:r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983561-48DF-90EA-D391-B5A6BC0B9C4C}"/>
              </a:ext>
            </a:extLst>
          </p:cNvPr>
          <p:cNvSpPr/>
          <p:nvPr/>
        </p:nvSpPr>
        <p:spPr>
          <a:xfrm>
            <a:off x="292607" y="4064770"/>
            <a:ext cx="5602225" cy="1653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274D-B006-E605-24E0-6FD6F52A758C}"/>
              </a:ext>
            </a:extLst>
          </p:cNvPr>
          <p:cNvSpPr/>
          <p:nvPr/>
        </p:nvSpPr>
        <p:spPr>
          <a:xfrm>
            <a:off x="292607" y="3627120"/>
            <a:ext cx="5602225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Learning Objectives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EE3DF-6774-95ED-6292-7AAB3716682C}"/>
              </a:ext>
            </a:extLst>
          </p:cNvPr>
          <p:cNvSpPr txBox="1"/>
          <p:nvPr/>
        </p:nvSpPr>
        <p:spPr>
          <a:xfrm>
            <a:off x="353568" y="1676400"/>
            <a:ext cx="548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Internship will consist of the implementation of the Niryo Ned2 robot with the Fluxana library to perform a powder dosage task. By utilizing ROS (Robotic Operating System) and </a:t>
            </a:r>
            <a:r>
              <a:rPr lang="en-GB" dirty="0" err="1"/>
              <a:t>Moveit</a:t>
            </a:r>
            <a:r>
              <a:rPr lang="en-GB" dirty="0"/>
              <a:t> (Motion Planning Framework) that are integrated in the Fluxana </a:t>
            </a:r>
            <a:r>
              <a:rPr lang="en-GB" dirty="0" err="1"/>
              <a:t>cobot</a:t>
            </a:r>
            <a:r>
              <a:rPr lang="en-GB" dirty="0"/>
              <a:t> library.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F58F1-85CF-F028-100A-267D53DD1C81}"/>
              </a:ext>
            </a:extLst>
          </p:cNvPr>
          <p:cNvSpPr txBox="1"/>
          <p:nvPr/>
        </p:nvSpPr>
        <p:spPr>
          <a:xfrm>
            <a:off x="292607" y="410059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Acquired knowledge about how to integrate Niryo Ned2 with ROS and </a:t>
            </a:r>
            <a:r>
              <a:rPr lang="en-GB" dirty="0" err="1"/>
              <a:t>Moveit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Expansion of Fluxana library functions to comport Niryo Ned2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&amp; validation of a powder dosage task.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8ADFB-EB34-025E-A84D-008CB6E4E239}"/>
              </a:ext>
            </a:extLst>
          </p:cNvPr>
          <p:cNvSpPr txBox="1"/>
          <p:nvPr/>
        </p:nvSpPr>
        <p:spPr>
          <a:xfrm>
            <a:off x="6095998" y="1671673"/>
            <a:ext cx="5803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Basic Linux</a:t>
            </a:r>
            <a:r>
              <a:rPr lang="en-GB" dirty="0"/>
              <a:t>: navigation of Linux filesystem; creation of files; how to manipulate and edit a file, execution and permissions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Object-Oriented Programming</a:t>
            </a:r>
            <a:r>
              <a:rPr lang="en-GB" dirty="0"/>
              <a:t>: Python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GUI</a:t>
            </a:r>
            <a:r>
              <a:rPr lang="en-GB" dirty="0"/>
              <a:t>: It’s good to know how to make programs with a user interface (Python-</a:t>
            </a:r>
            <a:r>
              <a:rPr lang="en-GB" dirty="0" err="1"/>
              <a:t>Tkinter</a:t>
            </a:r>
            <a:r>
              <a:rPr lang="en-GB" dirty="0"/>
              <a:t> is preferred)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Basic Physics &amp; Math knowledge</a:t>
            </a:r>
            <a:r>
              <a:rPr lang="en-GB" dirty="0"/>
              <a:t>: 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kinematics, Probability, linear algebra and analytic geometry.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Basic electronics</a:t>
            </a:r>
            <a:r>
              <a:rPr lang="en-GB" dirty="0"/>
              <a:t>: Electronic Components, digital logic, motors (e.g. stepper motors) and sensors.</a:t>
            </a:r>
          </a:p>
        </p:txBody>
      </p:sp>
    </p:spTree>
    <p:extLst>
      <p:ext uri="{BB962C8B-B14F-4D97-AF65-F5344CB8AC3E}">
        <p14:creationId xmlns:p14="http://schemas.microsoft.com/office/powerpoint/2010/main" val="17041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EE0B52-7302-1971-E452-A5A77FB42EA2}"/>
              </a:ext>
            </a:extLst>
          </p:cNvPr>
          <p:cNvSpPr/>
          <p:nvPr/>
        </p:nvSpPr>
        <p:spPr>
          <a:xfrm>
            <a:off x="292608" y="1603248"/>
            <a:ext cx="5602225" cy="1359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036DC-D969-83BD-CDC9-01F044756F40}"/>
              </a:ext>
            </a:extLst>
          </p:cNvPr>
          <p:cNvSpPr/>
          <p:nvPr/>
        </p:nvSpPr>
        <p:spPr>
          <a:xfrm>
            <a:off x="1530096" y="115824"/>
            <a:ext cx="10351008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2</a:t>
            </a:r>
            <a:r>
              <a:rPr lang="en-GB" sz="2400" baseline="30000" dirty="0">
                <a:solidFill>
                  <a:schemeClr val="tx1"/>
                </a:solidFill>
              </a:rPr>
              <a:t>nd</a:t>
            </a:r>
            <a:r>
              <a:rPr lang="en-GB" sz="2400" dirty="0">
                <a:solidFill>
                  <a:schemeClr val="tx1"/>
                </a:solidFill>
              </a:rPr>
              <a:t> Internship – September 2023 (6 months)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41EF-AB08-560C-AEA0-709996C0CCBA}"/>
              </a:ext>
            </a:extLst>
          </p:cNvPr>
          <p:cNvSpPr/>
          <p:nvPr/>
        </p:nvSpPr>
        <p:spPr>
          <a:xfrm>
            <a:off x="0" y="6077712"/>
            <a:ext cx="12192000" cy="853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8750B-30A1-C8A9-8C78-15F70B4C6150}"/>
              </a:ext>
            </a:extLst>
          </p:cNvPr>
          <p:cNvSpPr/>
          <p:nvPr/>
        </p:nvSpPr>
        <p:spPr>
          <a:xfrm>
            <a:off x="134112" y="115824"/>
            <a:ext cx="1395984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99AD9-13D6-5B1A-6143-E3136BE66B46}"/>
              </a:ext>
            </a:extLst>
          </p:cNvPr>
          <p:cNvSpPr txBox="1"/>
          <p:nvPr/>
        </p:nvSpPr>
        <p:spPr>
          <a:xfrm>
            <a:off x="195072" y="251198"/>
            <a:ext cx="12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AB399-FE64-A1BE-EFBA-EEBCEBC8B0A2}"/>
              </a:ext>
            </a:extLst>
          </p:cNvPr>
          <p:cNvSpPr/>
          <p:nvPr/>
        </p:nvSpPr>
        <p:spPr>
          <a:xfrm>
            <a:off x="292608" y="1139952"/>
            <a:ext cx="5602225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09F01-F719-8C5D-9CDE-A50F1DDC74B0}"/>
              </a:ext>
            </a:extLst>
          </p:cNvPr>
          <p:cNvSpPr/>
          <p:nvPr/>
        </p:nvSpPr>
        <p:spPr>
          <a:xfrm>
            <a:off x="6096000" y="1603248"/>
            <a:ext cx="5803392" cy="311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1CF71-3448-8750-5F3E-F60021702BFA}"/>
              </a:ext>
            </a:extLst>
          </p:cNvPr>
          <p:cNvSpPr/>
          <p:nvPr/>
        </p:nvSpPr>
        <p:spPr>
          <a:xfrm>
            <a:off x="6096000" y="1139952"/>
            <a:ext cx="5803392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Desirable prerequisites</a:t>
            </a:r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983561-48DF-90EA-D391-B5A6BC0B9C4C}"/>
              </a:ext>
            </a:extLst>
          </p:cNvPr>
          <p:cNvSpPr/>
          <p:nvPr/>
        </p:nvSpPr>
        <p:spPr>
          <a:xfrm>
            <a:off x="292608" y="3629966"/>
            <a:ext cx="5602225" cy="2312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274D-B006-E605-24E0-6FD6F52A758C}"/>
              </a:ext>
            </a:extLst>
          </p:cNvPr>
          <p:cNvSpPr/>
          <p:nvPr/>
        </p:nvSpPr>
        <p:spPr>
          <a:xfrm>
            <a:off x="292608" y="3192316"/>
            <a:ext cx="5602225" cy="4632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Learning Objectives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EE3DF-6774-95ED-6292-7AAB3716682C}"/>
              </a:ext>
            </a:extLst>
          </p:cNvPr>
          <p:cNvSpPr txBox="1"/>
          <p:nvPr/>
        </p:nvSpPr>
        <p:spPr>
          <a:xfrm>
            <a:off x="353568" y="1676400"/>
            <a:ext cx="54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Internship will consist of creating a pick and place crucible task for a Universal robot UR3e using the Fluxana </a:t>
            </a:r>
            <a:r>
              <a:rPr lang="en-GB" dirty="0" err="1"/>
              <a:t>cobot</a:t>
            </a:r>
            <a:r>
              <a:rPr lang="en-GB" dirty="0"/>
              <a:t> library with custom frames and transforms.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F58F1-85CF-F028-100A-267D53DD1C81}"/>
              </a:ext>
            </a:extLst>
          </p:cNvPr>
          <p:cNvSpPr txBox="1"/>
          <p:nvPr/>
        </p:nvSpPr>
        <p:spPr>
          <a:xfrm>
            <a:off x="292607" y="3655612"/>
            <a:ext cx="560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Acquired knowledge about how </a:t>
            </a:r>
            <a:r>
              <a:rPr lang="en-GB" b="0" i="0" dirty="0">
                <a:effectLst/>
                <a:latin typeface="Sansation"/>
              </a:rPr>
              <a:t>add physical properties to a URDF Model (Collision, Frictions…)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of </a:t>
            </a:r>
            <a:r>
              <a:rPr lang="en-GB" dirty="0" err="1"/>
              <a:t>Fluxana’s</a:t>
            </a:r>
            <a:r>
              <a:rPr lang="en-GB" dirty="0"/>
              <a:t> components (table, drawer, crucible holders, pallets) as custom frames in </a:t>
            </a:r>
            <a:r>
              <a:rPr lang="en-GB" dirty="0" err="1"/>
              <a:t>Moveit</a:t>
            </a:r>
            <a:r>
              <a:rPr lang="en-GB" dirty="0"/>
              <a:t> through </a:t>
            </a:r>
            <a:r>
              <a:rPr lang="en-GB" b="0" i="0" dirty="0">
                <a:effectLst/>
                <a:latin typeface="Sansation"/>
              </a:rPr>
              <a:t>XACRO and URDF files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&amp; validation of a pick and place crucible task.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8ADFB-EB34-025E-A84D-008CB6E4E239}"/>
              </a:ext>
            </a:extLst>
          </p:cNvPr>
          <p:cNvSpPr txBox="1"/>
          <p:nvPr/>
        </p:nvSpPr>
        <p:spPr>
          <a:xfrm>
            <a:off x="6095998" y="1671673"/>
            <a:ext cx="5803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Basic Linux</a:t>
            </a:r>
            <a:r>
              <a:rPr lang="en-GB" dirty="0"/>
              <a:t>: navigation of Linux filesystem; creation of files; how to manipulate and edit a file, execution and permissions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Object-Oriented Programming</a:t>
            </a:r>
            <a:r>
              <a:rPr lang="en-GB" dirty="0"/>
              <a:t>: Python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GUI</a:t>
            </a:r>
            <a:r>
              <a:rPr lang="en-GB" dirty="0"/>
              <a:t>: It’s good to know how to make programs with a user interface (Python-</a:t>
            </a:r>
            <a:r>
              <a:rPr lang="en-GB" dirty="0" err="1"/>
              <a:t>Tkinter</a:t>
            </a:r>
            <a:r>
              <a:rPr lang="en-GB" dirty="0"/>
              <a:t> is preferred)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Basic Physics &amp; Math knowledge</a:t>
            </a:r>
            <a:r>
              <a:rPr lang="en-GB" dirty="0"/>
              <a:t>: 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kinematics, Probability, linear algebra and analytic geometry.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CAD</a:t>
            </a:r>
            <a:r>
              <a:rPr lang="en-GB" dirty="0"/>
              <a:t>: 3D modelling (Autodesk Inventor is preferred).</a:t>
            </a:r>
          </a:p>
        </p:txBody>
      </p:sp>
    </p:spTree>
    <p:extLst>
      <p:ext uri="{BB962C8B-B14F-4D97-AF65-F5344CB8AC3E}">
        <p14:creationId xmlns:p14="http://schemas.microsoft.com/office/powerpoint/2010/main" val="42693890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525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Bookman Old Style</vt:lpstr>
      <vt:lpstr>Calibri</vt:lpstr>
      <vt:lpstr>Franklin Gothic Book</vt:lpstr>
      <vt:lpstr>Sansation</vt:lpstr>
      <vt:lpstr>1_RetrospectVTI</vt:lpstr>
      <vt:lpstr>Cobot Project Timeline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Cobot Project Timeline</dc:title>
  <dc:creator>Carine Allen</dc:creator>
  <cp:lastModifiedBy>Carine Allen</cp:lastModifiedBy>
  <cp:revision>2</cp:revision>
  <dcterms:created xsi:type="dcterms:W3CDTF">2023-01-31T13:27:43Z</dcterms:created>
  <dcterms:modified xsi:type="dcterms:W3CDTF">2023-02-02T16:32:24Z</dcterms:modified>
</cp:coreProperties>
</file>