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293440" y="1645920"/>
            <a:ext cx="9244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224160" y="2917080"/>
            <a:ext cx="10972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RealBoard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74080" y="3657600"/>
            <a:ext cx="14407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ArduinoBoard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303520" y="2885760"/>
            <a:ext cx="14731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SimulatedBoard</a:t>
            </a:r>
            <a:endParaRPr b="0" i="1" lang="en-US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74320" y="1697040"/>
            <a:ext cx="15544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SentralBoard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1828800" y="1697040"/>
            <a:ext cx="22860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SoftwareQ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uaternion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44" name="Line 7"/>
          <p:cNvCxnSpPr>
            <a:stCxn id="38" idx="2"/>
            <a:endCxn id="39" idx="0"/>
          </p:cNvCxnSpPr>
          <p:nvPr/>
        </p:nvCxnSpPr>
        <p:spPr>
          <a:xfrm flipH="1">
            <a:off x="3772800" y="1960560"/>
            <a:ext cx="1983240" cy="956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5" name="Line 8"/>
          <p:cNvCxnSpPr>
            <a:stCxn id="40" idx="0"/>
            <a:endCxn id="39" idx="2"/>
          </p:cNvCxnSpPr>
          <p:nvPr/>
        </p:nvCxnSpPr>
        <p:spPr>
          <a:xfrm flipV="1">
            <a:off x="3394440" y="3231720"/>
            <a:ext cx="378720" cy="426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6" name="Line 9"/>
          <p:cNvCxnSpPr>
            <a:endCxn id="41" idx="0"/>
          </p:cNvCxnSpPr>
          <p:nvPr/>
        </p:nvCxnSpPr>
        <p:spPr>
          <a:xfrm>
            <a:off x="5755680" y="1960920"/>
            <a:ext cx="284760" cy="9252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7" name="CustomShape 10"/>
          <p:cNvSpPr/>
          <p:nvPr/>
        </p:nvSpPr>
        <p:spPr>
          <a:xfrm>
            <a:off x="1625760" y="4374000"/>
            <a:ext cx="19404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Arduin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oSentr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alBoar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48" name="Line 11"/>
          <p:cNvCxnSpPr>
            <a:stCxn id="40" idx="2"/>
            <a:endCxn id="47" idx="0"/>
          </p:cNvCxnSpPr>
          <p:nvPr/>
        </p:nvCxnSpPr>
        <p:spPr>
          <a:xfrm flipH="1">
            <a:off x="2595960" y="3972240"/>
            <a:ext cx="798840" cy="402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9" name="Line 12"/>
          <p:cNvCxnSpPr>
            <a:stCxn id="47" idx="0"/>
          </p:cNvCxnSpPr>
          <p:nvPr/>
        </p:nvCxnSpPr>
        <p:spPr>
          <a:xfrm flipH="1" flipV="1">
            <a:off x="872280" y="2165760"/>
            <a:ext cx="1724040" cy="22086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2018-12-27T16:04:26Z</dcterms:modified>
  <cp:revision>22</cp:revision>
  <dc:subject/>
  <dc:title/>
</cp:coreProperties>
</file>