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309360" y="457200"/>
            <a:ext cx="9241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934880" y="1513080"/>
            <a:ext cx="10969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RealBoard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399760" y="2468880"/>
            <a:ext cx="144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ArduinoBoard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7635240" y="1508760"/>
            <a:ext cx="14727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SimulatedBoard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4026240" y="2468880"/>
            <a:ext cx="228564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SoftwareQuaternionBoard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 flipH="1">
            <a:off x="5483520" y="771840"/>
            <a:ext cx="1288080" cy="74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 flipV="1">
            <a:off x="3120120" y="1827000"/>
            <a:ext cx="2363400" cy="64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6771600" y="771840"/>
            <a:ext cx="1600200" cy="73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402480" y="3682800"/>
            <a:ext cx="12999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SentralBoard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 flipH="1">
            <a:off x="1051920" y="2783520"/>
            <a:ext cx="2067480" cy="89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-2160" y="4400640"/>
            <a:ext cx="8917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Ladybug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740520" y="4389120"/>
            <a:ext cx="11034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SuperFly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 flipH="1">
            <a:off x="443160" y="3997440"/>
            <a:ext cx="608760" cy="40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>
            <a:off x="1052640" y="3997440"/>
            <a:ext cx="239760" cy="3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3828240" y="3693600"/>
            <a:ext cx="155412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BonadroneBoard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3120120" y="2783520"/>
            <a:ext cx="1485360" cy="9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 flipH="1">
            <a:off x="3705840" y="4008240"/>
            <a:ext cx="898920" cy="39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3206880" y="4400640"/>
            <a:ext cx="9990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BonadroneStandard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4070880" y="4394880"/>
            <a:ext cx="11034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Bonadrone Multishot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5006880" y="4394880"/>
            <a:ext cx="11034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Bonadrone Brushed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4605480" y="4008240"/>
            <a:ext cx="1728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2"/>
          <p:cNvSpPr/>
          <p:nvPr/>
        </p:nvSpPr>
        <p:spPr>
          <a:xfrm>
            <a:off x="4605480" y="4008240"/>
            <a:ext cx="953280" cy="3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3"/>
          <p:cNvSpPr/>
          <p:nvPr/>
        </p:nvSpPr>
        <p:spPr>
          <a:xfrm>
            <a:off x="1838880" y="3657600"/>
            <a:ext cx="144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MockBoard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 flipH="1">
            <a:off x="2559240" y="2783520"/>
            <a:ext cx="560880" cy="8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5"/>
          <p:cNvSpPr/>
          <p:nvPr/>
        </p:nvSpPr>
        <p:spPr>
          <a:xfrm>
            <a:off x="1576080" y="4400640"/>
            <a:ext cx="11034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Dragonfly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 flipH="1">
            <a:off x="2127960" y="3972240"/>
            <a:ext cx="43128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7"/>
          <p:cNvSpPr/>
          <p:nvPr/>
        </p:nvSpPr>
        <p:spPr>
          <a:xfrm>
            <a:off x="2365920" y="4400640"/>
            <a:ext cx="110340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ThingDev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65" name="CustomShape 28"/>
          <p:cNvSpPr/>
          <p:nvPr/>
        </p:nvSpPr>
        <p:spPr>
          <a:xfrm>
            <a:off x="2559240" y="3972240"/>
            <a:ext cx="35856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9"/>
          <p:cNvSpPr/>
          <p:nvPr/>
        </p:nvSpPr>
        <p:spPr>
          <a:xfrm>
            <a:off x="6625440" y="3686400"/>
            <a:ext cx="140364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STM32FBoard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 flipH="1" flipV="1">
            <a:off x="5483520" y="1827000"/>
            <a:ext cx="1843920" cy="185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1"/>
          <p:cNvSpPr/>
          <p:nvPr/>
        </p:nvSpPr>
        <p:spPr>
          <a:xfrm flipH="1">
            <a:off x="4605480" y="2783520"/>
            <a:ext cx="743760" cy="9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2"/>
          <p:cNvSpPr/>
          <p:nvPr/>
        </p:nvSpPr>
        <p:spPr>
          <a:xfrm>
            <a:off x="5349240" y="2783520"/>
            <a:ext cx="1978200" cy="90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3"/>
          <p:cNvSpPr/>
          <p:nvPr/>
        </p:nvSpPr>
        <p:spPr>
          <a:xfrm>
            <a:off x="5894640" y="4389120"/>
            <a:ext cx="140364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OmnibusF3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71" name="CustomShape 34"/>
          <p:cNvSpPr/>
          <p:nvPr/>
        </p:nvSpPr>
        <p:spPr>
          <a:xfrm flipH="1">
            <a:off x="6596640" y="4001040"/>
            <a:ext cx="7308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5"/>
          <p:cNvSpPr/>
          <p:nvPr/>
        </p:nvSpPr>
        <p:spPr>
          <a:xfrm>
            <a:off x="6866640" y="4389120"/>
            <a:ext cx="100044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BetaFPVF3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73" name="CustomShape 36"/>
          <p:cNvSpPr/>
          <p:nvPr/>
        </p:nvSpPr>
        <p:spPr>
          <a:xfrm>
            <a:off x="7327440" y="4001040"/>
            <a:ext cx="396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7"/>
          <p:cNvSpPr/>
          <p:nvPr/>
        </p:nvSpPr>
        <p:spPr>
          <a:xfrm>
            <a:off x="7802640" y="4389120"/>
            <a:ext cx="1341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AlienflightF3V1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75" name="CustomShape 38"/>
          <p:cNvSpPr/>
          <p:nvPr/>
        </p:nvSpPr>
        <p:spPr>
          <a:xfrm>
            <a:off x="7327440" y="4001040"/>
            <a:ext cx="108360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9"/>
          <p:cNvSpPr/>
          <p:nvPr/>
        </p:nvSpPr>
        <p:spPr>
          <a:xfrm>
            <a:off x="9026640" y="4389120"/>
            <a:ext cx="9208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FemtoF3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77" name="CustomShape 40"/>
          <p:cNvSpPr/>
          <p:nvPr/>
        </p:nvSpPr>
        <p:spPr>
          <a:xfrm>
            <a:off x="7327440" y="4001040"/>
            <a:ext cx="2025360" cy="38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2018-12-28T13:51:13Z</dcterms:modified>
  <cp:revision>56</cp:revision>
  <dc:subject/>
  <dc:title/>
</cp:coreProperties>
</file>