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1544199-4FBB-4F39-8CCD-F7A2DC8742E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2018-07-25T20:56:50Z</dcterms:modified>
  <cp:revision>1</cp:revision>
  <dc:subject/>
  <dc:title/>
</cp:coreProperties>
</file>