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</a:t>
            </a:r>
            <a:r>
              <a:rPr b="0" lang="en-US" sz="1800" spc="-1" strike="noStrike">
                <a:latin typeface="Arial"/>
              </a:rPr>
              <a:t>th </a:t>
            </a:r>
            <a:r>
              <a:rPr b="0" lang="en-US" sz="1800" spc="-1" strike="noStrike">
                <a:latin typeface="Arial"/>
              </a:rPr>
              <a:t>Ou</a:t>
            </a:r>
            <a:r>
              <a:rPr b="0" lang="en-US" sz="1800" spc="-1" strike="noStrike">
                <a:latin typeface="Arial"/>
              </a:rPr>
              <a:t>tlin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Le</a:t>
            </a:r>
            <a:r>
              <a:rPr b="0" lang="en-US" sz="1800" spc="-1" strike="noStrike">
                <a:latin typeface="Arial"/>
              </a:rPr>
              <a:t>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070040" y="2136240"/>
            <a:ext cx="2932560" cy="155412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09800" y="1828800"/>
            <a:ext cx="1420920" cy="73116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68480" y="2067120"/>
            <a:ext cx="13870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R/C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38600" y="1975680"/>
            <a:ext cx="1384560" cy="4564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2076840" y="2067120"/>
            <a:ext cx="10486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Demands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251800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2570040" y="3566160"/>
            <a:ext cx="6541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607000" y="2688840"/>
            <a:ext cx="1186920" cy="4564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745240" y="2780280"/>
            <a:ext cx="10486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Deman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3869640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3889080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4360" y="3200400"/>
            <a:ext cx="1737000" cy="109692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439920" y="3350160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506880" y="3693600"/>
            <a:ext cx="785520" cy="42084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624600" y="3755520"/>
            <a:ext cx="528840" cy="2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flipV="1">
            <a:off x="1791720" y="3747960"/>
            <a:ext cx="46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555920" y="2194560"/>
            <a:ext cx="38268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3323520" y="2203920"/>
            <a:ext cx="54432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 flipV="1">
            <a:off x="3636720" y="2922480"/>
            <a:ext cx="2311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5333040" y="291672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 flipV="1">
            <a:off x="6794280" y="2913480"/>
            <a:ext cx="2757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7919280" y="2671560"/>
            <a:ext cx="1280160" cy="437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8082720" y="2763000"/>
            <a:ext cx="9144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RXProxy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8095320" y="3183840"/>
            <a:ext cx="9406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Actuator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  <Words>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2020-04-07T15:32:02Z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