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95080" y="457200"/>
            <a:ext cx="9255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280160" y="1513080"/>
            <a:ext cx="21945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SurfaceMount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113760" y="2286000"/>
            <a:ext cx="10749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Quaternion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121760" y="2286000"/>
            <a:ext cx="10728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Gyrometer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2129760" y="2286000"/>
            <a:ext cx="13449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Accelerometer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3389760" y="2286000"/>
            <a:ext cx="13320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Magnetometer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4721760" y="2286000"/>
            <a:ext cx="10389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Barometer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572520" y="1508760"/>
            <a:ext cx="147420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Rangefinder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4" name="Line 9"/>
          <p:cNvCxnSpPr>
            <a:stCxn id="36" idx="2"/>
            <a:endCxn id="37" idx="0"/>
          </p:cNvCxnSpPr>
          <p:nvPr/>
        </p:nvCxnSpPr>
        <p:spPr>
          <a:xfrm flipH="1">
            <a:off x="2377440" y="772920"/>
            <a:ext cx="2280600" cy="740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5" name="Line 10"/>
          <p:cNvCxnSpPr>
            <a:stCxn id="37" idx="2"/>
            <a:endCxn id="38" idx="0"/>
          </p:cNvCxnSpPr>
          <p:nvPr/>
        </p:nvCxnSpPr>
        <p:spPr>
          <a:xfrm flipH="1">
            <a:off x="651240" y="1828800"/>
            <a:ext cx="172656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6" name="Line 11"/>
          <p:cNvCxnSpPr>
            <a:endCxn id="40" idx="0"/>
          </p:cNvCxnSpPr>
          <p:nvPr/>
        </p:nvCxnSpPr>
        <p:spPr>
          <a:xfrm>
            <a:off x="2377440" y="1828800"/>
            <a:ext cx="42516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7" name="Line 12"/>
          <p:cNvCxnSpPr>
            <a:endCxn id="41" idx="0"/>
          </p:cNvCxnSpPr>
          <p:nvPr/>
        </p:nvCxnSpPr>
        <p:spPr>
          <a:xfrm>
            <a:off x="2377440" y="1828800"/>
            <a:ext cx="167868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" name="Line 13"/>
          <p:cNvCxnSpPr>
            <a:endCxn id="42" idx="0"/>
          </p:cNvCxnSpPr>
          <p:nvPr/>
        </p:nvCxnSpPr>
        <p:spPr>
          <a:xfrm>
            <a:off x="2377440" y="1828800"/>
            <a:ext cx="286416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9" name="Line 14"/>
          <p:cNvCxnSpPr>
            <a:endCxn id="43" idx="0"/>
          </p:cNvCxnSpPr>
          <p:nvPr/>
        </p:nvCxnSpPr>
        <p:spPr>
          <a:xfrm>
            <a:off x="4657680" y="772920"/>
            <a:ext cx="2652120" cy="7362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2018-07-25T21:27:20Z</dcterms:modified>
  <cp:revision>12</cp:revision>
  <dc:subject/>
  <dc:title/>
</cp:coreProperties>
</file>