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5120640" y="365760"/>
            <a:ext cx="924480" cy="31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Board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3008160" y="1513080"/>
            <a:ext cx="1097280" cy="31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RealBoard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2458080" y="2937600"/>
            <a:ext cx="1440720" cy="31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ArduinoBoard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1" name="CustomShape 4"/>
          <p:cNvSpPr/>
          <p:nvPr/>
        </p:nvSpPr>
        <p:spPr>
          <a:xfrm>
            <a:off x="7637760" y="1558080"/>
            <a:ext cx="1473120" cy="31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SimulatedBoard</a:t>
            </a:r>
            <a:endParaRPr b="0" i="1" lang="en-US" sz="1400" spc="-1" strike="noStrike">
              <a:latin typeface="Arial"/>
            </a:endParaRPr>
          </a:p>
        </p:txBody>
      </p:sp>
      <p:sp>
        <p:nvSpPr>
          <p:cNvPr id="42" name="CustomShape 5"/>
          <p:cNvSpPr/>
          <p:nvPr/>
        </p:nvSpPr>
        <p:spPr>
          <a:xfrm>
            <a:off x="4297680" y="2937600"/>
            <a:ext cx="2286000" cy="31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SoftwareQ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uaternion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Board</a:t>
            </a:r>
            <a:endParaRPr b="0" lang="en-US" sz="1400" spc="-1" strike="noStrike">
              <a:latin typeface="Arial"/>
            </a:endParaRPr>
          </a:p>
        </p:txBody>
      </p:sp>
      <p:cxnSp>
        <p:nvCxnSpPr>
          <p:cNvPr id="43" name="Line 6"/>
          <p:cNvCxnSpPr>
            <a:stCxn id="38" idx="2"/>
            <a:endCxn id="39" idx="0"/>
          </p:cNvCxnSpPr>
          <p:nvPr/>
        </p:nvCxnSpPr>
        <p:spPr>
          <a:xfrm flipH="1">
            <a:off x="3556800" y="680400"/>
            <a:ext cx="2026440" cy="83304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44" name="Line 7"/>
          <p:cNvCxnSpPr>
            <a:stCxn id="40" idx="0"/>
            <a:endCxn id="39" idx="2"/>
          </p:cNvCxnSpPr>
          <p:nvPr/>
        </p:nvCxnSpPr>
        <p:spPr>
          <a:xfrm flipV="1">
            <a:off x="3178440" y="1827720"/>
            <a:ext cx="378720" cy="111024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45" name="Line 8"/>
          <p:cNvCxnSpPr>
            <a:stCxn id="38" idx="2"/>
            <a:endCxn id="41" idx="0"/>
          </p:cNvCxnSpPr>
          <p:nvPr/>
        </p:nvCxnSpPr>
        <p:spPr>
          <a:xfrm>
            <a:off x="5582880" y="680400"/>
            <a:ext cx="2791800" cy="87804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46" name="CustomShape 9"/>
          <p:cNvSpPr/>
          <p:nvPr/>
        </p:nvSpPr>
        <p:spPr>
          <a:xfrm>
            <a:off x="403920" y="3654000"/>
            <a:ext cx="1300320" cy="31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Sentra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lBoard</a:t>
            </a:r>
            <a:endParaRPr b="0" lang="en-US" sz="1400" spc="-1" strike="noStrike">
              <a:latin typeface="Arial"/>
            </a:endParaRPr>
          </a:p>
        </p:txBody>
      </p:sp>
      <p:cxnSp>
        <p:nvCxnSpPr>
          <p:cNvPr id="47" name="Line 10"/>
          <p:cNvCxnSpPr>
            <a:stCxn id="40" idx="2"/>
            <a:endCxn id="46" idx="0"/>
          </p:cNvCxnSpPr>
          <p:nvPr/>
        </p:nvCxnSpPr>
        <p:spPr>
          <a:xfrm flipH="1">
            <a:off x="1054080" y="3252240"/>
            <a:ext cx="2124720" cy="40212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48" name="CustomShape 11"/>
          <p:cNvSpPr/>
          <p:nvPr/>
        </p:nvSpPr>
        <p:spPr>
          <a:xfrm>
            <a:off x="69840" y="4400640"/>
            <a:ext cx="892080" cy="31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Ladybug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9" name="CustomShape 12"/>
          <p:cNvSpPr/>
          <p:nvPr/>
        </p:nvSpPr>
        <p:spPr>
          <a:xfrm>
            <a:off x="1064160" y="4400640"/>
            <a:ext cx="1103760" cy="31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SuperFly</a:t>
            </a:r>
            <a:endParaRPr b="0" lang="en-US" sz="1400" spc="-1" strike="noStrike">
              <a:latin typeface="Arial"/>
            </a:endParaRPr>
          </a:p>
        </p:txBody>
      </p:sp>
      <p:cxnSp>
        <p:nvCxnSpPr>
          <p:cNvPr id="50" name="Line 13"/>
          <p:cNvCxnSpPr>
            <a:stCxn id="46" idx="2"/>
            <a:endCxn id="48" idx="0"/>
          </p:cNvCxnSpPr>
          <p:nvPr/>
        </p:nvCxnSpPr>
        <p:spPr>
          <a:xfrm flipH="1">
            <a:off x="515880" y="3968640"/>
            <a:ext cx="538560" cy="43236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51" name="Line 14"/>
          <p:cNvCxnSpPr>
            <a:stCxn id="46" idx="2"/>
            <a:endCxn id="49" idx="0"/>
          </p:cNvCxnSpPr>
          <p:nvPr/>
        </p:nvCxnSpPr>
        <p:spPr>
          <a:xfrm>
            <a:off x="1054080" y="3968640"/>
            <a:ext cx="562320" cy="43236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52" name="CustomShape 15"/>
          <p:cNvSpPr/>
          <p:nvPr/>
        </p:nvSpPr>
        <p:spPr>
          <a:xfrm>
            <a:off x="4081680" y="3628800"/>
            <a:ext cx="1554480" cy="31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BonadroneBoard</a:t>
            </a:r>
            <a:endParaRPr b="0" lang="en-US" sz="1400" spc="-1" strike="noStrike">
              <a:latin typeface="Arial"/>
            </a:endParaRPr>
          </a:p>
        </p:txBody>
      </p:sp>
      <p:cxnSp>
        <p:nvCxnSpPr>
          <p:cNvPr id="53" name="Line 16"/>
          <p:cNvCxnSpPr>
            <a:endCxn id="52" idx="0"/>
          </p:cNvCxnSpPr>
          <p:nvPr/>
        </p:nvCxnSpPr>
        <p:spPr>
          <a:xfrm>
            <a:off x="3178440" y="3252240"/>
            <a:ext cx="1680840" cy="37692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54" name="Line 17"/>
          <p:cNvCxnSpPr>
            <a:stCxn id="42" idx="2"/>
            <a:endCxn id="52" idx="0"/>
          </p:cNvCxnSpPr>
          <p:nvPr/>
        </p:nvCxnSpPr>
        <p:spPr>
          <a:xfrm flipH="1">
            <a:off x="4858920" y="3252240"/>
            <a:ext cx="582120" cy="37692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55" name="Line 18"/>
          <p:cNvCxnSpPr>
            <a:stCxn id="52" idx="2"/>
          </p:cNvCxnSpPr>
          <p:nvPr/>
        </p:nvCxnSpPr>
        <p:spPr>
          <a:xfrm flipH="1">
            <a:off x="4478760" y="3943440"/>
            <a:ext cx="380520" cy="45756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56" name="CustomShape 19"/>
          <p:cNvSpPr/>
          <p:nvPr/>
        </p:nvSpPr>
        <p:spPr>
          <a:xfrm>
            <a:off x="3926880" y="4400640"/>
            <a:ext cx="1103760" cy="31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BonadroneStandard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7" name="CustomShape 20"/>
          <p:cNvSpPr/>
          <p:nvPr/>
        </p:nvSpPr>
        <p:spPr>
          <a:xfrm>
            <a:off x="5078880" y="4394880"/>
            <a:ext cx="1103760" cy="31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BonadroneMultishot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8" name="CustomShape 21"/>
          <p:cNvSpPr/>
          <p:nvPr/>
        </p:nvSpPr>
        <p:spPr>
          <a:xfrm>
            <a:off x="6194880" y="4394880"/>
            <a:ext cx="1103760" cy="31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BonadroneBrushed</a:t>
            </a:r>
            <a:endParaRPr b="0" lang="en-US" sz="1400" spc="-1" strike="noStrike">
              <a:latin typeface="Arial"/>
            </a:endParaRPr>
          </a:p>
        </p:txBody>
      </p:sp>
      <p:cxnSp>
        <p:nvCxnSpPr>
          <p:cNvPr id="59" name="Line 22"/>
          <p:cNvCxnSpPr>
            <a:stCxn id="52" idx="2"/>
            <a:endCxn id="57" idx="0"/>
          </p:cNvCxnSpPr>
          <p:nvPr/>
        </p:nvCxnSpPr>
        <p:spPr>
          <a:xfrm>
            <a:off x="4858920" y="3943440"/>
            <a:ext cx="772200" cy="45180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60" name="Line 23"/>
          <p:cNvCxnSpPr>
            <a:stCxn id="52" idx="2"/>
            <a:endCxn id="58" idx="0"/>
          </p:cNvCxnSpPr>
          <p:nvPr/>
        </p:nvCxnSpPr>
        <p:spPr>
          <a:xfrm>
            <a:off x="4858920" y="3943440"/>
            <a:ext cx="1888200" cy="45180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61" name="CustomShape 24"/>
          <p:cNvSpPr/>
          <p:nvPr/>
        </p:nvSpPr>
        <p:spPr>
          <a:xfrm>
            <a:off x="2344320" y="3628800"/>
            <a:ext cx="1440720" cy="31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MockBoard</a:t>
            </a:r>
            <a:endParaRPr b="0" lang="en-US" sz="1400" spc="-1" strike="noStrike">
              <a:latin typeface="Arial"/>
            </a:endParaRPr>
          </a:p>
        </p:txBody>
      </p:sp>
      <p:cxnSp>
        <p:nvCxnSpPr>
          <p:cNvPr id="62" name="Line 25"/>
          <p:cNvCxnSpPr>
            <a:endCxn id="61" idx="0"/>
          </p:cNvCxnSpPr>
          <p:nvPr/>
        </p:nvCxnSpPr>
        <p:spPr>
          <a:xfrm flipH="1">
            <a:off x="3064680" y="3252240"/>
            <a:ext cx="114120" cy="37692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63" name="CustomShape 26"/>
          <p:cNvSpPr/>
          <p:nvPr/>
        </p:nvSpPr>
        <p:spPr>
          <a:xfrm>
            <a:off x="1972080" y="4400640"/>
            <a:ext cx="1103760" cy="31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Dragonfly</a:t>
            </a:r>
            <a:endParaRPr b="0" lang="en-US" sz="1400" spc="-1" strike="noStrike">
              <a:latin typeface="Arial"/>
            </a:endParaRPr>
          </a:p>
        </p:txBody>
      </p:sp>
      <p:cxnSp>
        <p:nvCxnSpPr>
          <p:cNvPr id="64" name="Line 27"/>
          <p:cNvCxnSpPr>
            <a:stCxn id="61" idx="2"/>
            <a:endCxn id="63" idx="0"/>
          </p:cNvCxnSpPr>
          <p:nvPr/>
        </p:nvCxnSpPr>
        <p:spPr>
          <a:xfrm flipH="1">
            <a:off x="2523960" y="3943440"/>
            <a:ext cx="541080" cy="45756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65" name="CustomShape 28"/>
          <p:cNvSpPr/>
          <p:nvPr/>
        </p:nvSpPr>
        <p:spPr>
          <a:xfrm>
            <a:off x="2977920" y="4400640"/>
            <a:ext cx="1103760" cy="31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ThingDev</a:t>
            </a:r>
            <a:endParaRPr b="0" lang="en-US" sz="1400" spc="-1" strike="noStrike">
              <a:latin typeface="Arial"/>
            </a:endParaRPr>
          </a:p>
        </p:txBody>
      </p:sp>
      <p:cxnSp>
        <p:nvCxnSpPr>
          <p:cNvPr id="66" name="Line 29"/>
          <p:cNvCxnSpPr>
            <a:stCxn id="61" idx="2"/>
            <a:endCxn id="65" idx="0"/>
          </p:cNvCxnSpPr>
          <p:nvPr/>
        </p:nvCxnSpPr>
        <p:spPr>
          <a:xfrm>
            <a:off x="3064680" y="3943440"/>
            <a:ext cx="465480" cy="45756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2018-07-25T20:56:15Z</dcterms:created>
  <dc:creator/>
  <dc:description/>
  <dc:language>en-US</dc:language>
  <cp:lastModifiedBy/>
  <dcterms:modified xsi:type="dcterms:W3CDTF">2018-12-27T16:49:05Z</dcterms:modified>
  <cp:revision>44</cp:revision>
  <dc:subject/>
  <dc:title/>
</cp:coreProperties>
</file>