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09360" y="457200"/>
            <a:ext cx="92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34880" y="1513080"/>
            <a:ext cx="10972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RealBoard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399760" y="246888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ArduinoBoard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635240" y="1508760"/>
            <a:ext cx="1473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SimulatedBoard</a:t>
            </a:r>
            <a:endParaRPr b="0" i="1" lang="en-U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206240" y="2468880"/>
            <a:ext cx="2286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SoftwareQua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ternionBoard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43" name="Line 6"/>
          <p:cNvCxnSpPr>
            <a:stCxn id="38" idx="2"/>
            <a:endCxn id="39" idx="0"/>
          </p:cNvCxnSpPr>
          <p:nvPr/>
        </p:nvCxnSpPr>
        <p:spPr>
          <a:xfrm flipH="1">
            <a:off x="5483520" y="771840"/>
            <a:ext cx="1288440" cy="741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4" name="Line 7"/>
          <p:cNvCxnSpPr>
            <a:stCxn id="40" idx="0"/>
            <a:endCxn id="39" idx="2"/>
          </p:cNvCxnSpPr>
          <p:nvPr/>
        </p:nvCxnSpPr>
        <p:spPr>
          <a:xfrm flipV="1">
            <a:off x="3120120" y="1827720"/>
            <a:ext cx="2363760" cy="641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5" name="Line 8"/>
          <p:cNvCxnSpPr>
            <a:stCxn id="38" idx="2"/>
            <a:endCxn id="41" idx="0"/>
          </p:cNvCxnSpPr>
          <p:nvPr/>
        </p:nvCxnSpPr>
        <p:spPr>
          <a:xfrm>
            <a:off x="6771600" y="771840"/>
            <a:ext cx="1600560" cy="737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6" name="CustomShape 9"/>
          <p:cNvSpPr/>
          <p:nvPr/>
        </p:nvSpPr>
        <p:spPr>
          <a:xfrm>
            <a:off x="402480" y="3682800"/>
            <a:ext cx="1300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Sentral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47" name="Line 10"/>
          <p:cNvCxnSpPr>
            <a:stCxn id="40" idx="2"/>
            <a:endCxn id="46" idx="0"/>
          </p:cNvCxnSpPr>
          <p:nvPr/>
        </p:nvCxnSpPr>
        <p:spPr>
          <a:xfrm flipH="1">
            <a:off x="1052640" y="2783520"/>
            <a:ext cx="2067840" cy="899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8" name="CustomShape 11"/>
          <p:cNvSpPr/>
          <p:nvPr/>
        </p:nvSpPr>
        <p:spPr>
          <a:xfrm>
            <a:off x="-2160" y="4400640"/>
            <a:ext cx="8920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Ladybug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740520" y="438912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SuperFly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50" name="Line 13"/>
          <p:cNvCxnSpPr>
            <a:stCxn id="46" idx="2"/>
            <a:endCxn id="48" idx="0"/>
          </p:cNvCxnSpPr>
          <p:nvPr/>
        </p:nvCxnSpPr>
        <p:spPr>
          <a:xfrm flipH="1">
            <a:off x="443880" y="3997440"/>
            <a:ext cx="609120" cy="403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1" name="Line 14"/>
          <p:cNvCxnSpPr>
            <a:stCxn id="46" idx="2"/>
            <a:endCxn id="49" idx="0"/>
          </p:cNvCxnSpPr>
          <p:nvPr/>
        </p:nvCxnSpPr>
        <p:spPr>
          <a:xfrm>
            <a:off x="1052640" y="3997440"/>
            <a:ext cx="240120" cy="392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2" name="CustomShape 15"/>
          <p:cNvSpPr/>
          <p:nvPr/>
        </p:nvSpPr>
        <p:spPr>
          <a:xfrm>
            <a:off x="3828240" y="3693600"/>
            <a:ext cx="155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BonadroneBoard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53" name="Line 16"/>
          <p:cNvCxnSpPr>
            <a:stCxn id="40" idx="2"/>
            <a:endCxn id="52" idx="0"/>
          </p:cNvCxnSpPr>
          <p:nvPr/>
        </p:nvCxnSpPr>
        <p:spPr>
          <a:xfrm>
            <a:off x="3120120" y="2783520"/>
            <a:ext cx="1485720" cy="91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4" name="Line 17"/>
          <p:cNvCxnSpPr>
            <a:stCxn id="52" idx="2"/>
          </p:cNvCxnSpPr>
          <p:nvPr/>
        </p:nvCxnSpPr>
        <p:spPr>
          <a:xfrm flipH="1">
            <a:off x="3706560" y="4008240"/>
            <a:ext cx="899280" cy="392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5" name="CustomShape 18"/>
          <p:cNvSpPr/>
          <p:nvPr/>
        </p:nvSpPr>
        <p:spPr>
          <a:xfrm>
            <a:off x="3206880" y="4400640"/>
            <a:ext cx="9993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BonadroneStandard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4070880" y="439488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 Multishot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006880" y="439488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 Brushed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58" name="Line 21"/>
          <p:cNvCxnSpPr>
            <a:stCxn id="52" idx="2"/>
            <a:endCxn id="56" idx="0"/>
          </p:cNvCxnSpPr>
          <p:nvPr/>
        </p:nvCxnSpPr>
        <p:spPr>
          <a:xfrm>
            <a:off x="4605480" y="4008240"/>
            <a:ext cx="17640" cy="387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9" name="Line 22"/>
          <p:cNvCxnSpPr>
            <a:stCxn id="52" idx="2"/>
            <a:endCxn id="57" idx="0"/>
          </p:cNvCxnSpPr>
          <p:nvPr/>
        </p:nvCxnSpPr>
        <p:spPr>
          <a:xfrm>
            <a:off x="4605480" y="4008240"/>
            <a:ext cx="953640" cy="387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0" name="CustomShape 23"/>
          <p:cNvSpPr/>
          <p:nvPr/>
        </p:nvSpPr>
        <p:spPr>
          <a:xfrm>
            <a:off x="1838880" y="365760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MockBoard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1" name="Line 24"/>
          <p:cNvCxnSpPr>
            <a:stCxn id="40" idx="2"/>
            <a:endCxn id="60" idx="0"/>
          </p:cNvCxnSpPr>
          <p:nvPr/>
        </p:nvCxnSpPr>
        <p:spPr>
          <a:xfrm flipH="1">
            <a:off x="2559240" y="2783520"/>
            <a:ext cx="561240" cy="874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2" name="CustomShape 25"/>
          <p:cNvSpPr/>
          <p:nvPr/>
        </p:nvSpPr>
        <p:spPr>
          <a:xfrm>
            <a:off x="157608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Dragonfly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3" name="Line 26"/>
          <p:cNvCxnSpPr>
            <a:stCxn id="60" idx="2"/>
            <a:endCxn id="62" idx="0"/>
          </p:cNvCxnSpPr>
          <p:nvPr/>
        </p:nvCxnSpPr>
        <p:spPr>
          <a:xfrm flipH="1">
            <a:off x="2127960" y="3972240"/>
            <a:ext cx="431640" cy="428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4" name="CustomShape 27"/>
          <p:cNvSpPr/>
          <p:nvPr/>
        </p:nvSpPr>
        <p:spPr>
          <a:xfrm>
            <a:off x="2365920" y="4400640"/>
            <a:ext cx="1103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ThingDev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5" name="Line 28"/>
          <p:cNvCxnSpPr>
            <a:stCxn id="60" idx="2"/>
            <a:endCxn id="64" idx="0"/>
          </p:cNvCxnSpPr>
          <p:nvPr/>
        </p:nvCxnSpPr>
        <p:spPr>
          <a:xfrm>
            <a:off x="2559240" y="3972240"/>
            <a:ext cx="358920" cy="428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6" name="CustomShape 29"/>
          <p:cNvSpPr/>
          <p:nvPr/>
        </p:nvSpPr>
        <p:spPr>
          <a:xfrm>
            <a:off x="6625440" y="3686400"/>
            <a:ext cx="1404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STM32FB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oard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7" name="Line 30"/>
          <p:cNvCxnSpPr>
            <a:stCxn id="66" idx="0"/>
            <a:endCxn id="39" idx="2"/>
          </p:cNvCxnSpPr>
          <p:nvPr/>
        </p:nvCxnSpPr>
        <p:spPr>
          <a:xfrm flipH="1" flipV="1">
            <a:off x="5483520" y="1827720"/>
            <a:ext cx="1844280" cy="1859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68" name="Line 31"/>
          <p:cNvCxnSpPr>
            <a:stCxn id="42" idx="2"/>
            <a:endCxn id="52" idx="0"/>
          </p:cNvCxnSpPr>
          <p:nvPr/>
        </p:nvCxnSpPr>
        <p:spPr>
          <a:xfrm flipH="1">
            <a:off x="4605480" y="2783520"/>
            <a:ext cx="744120" cy="91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69" name="Line 32"/>
          <p:cNvCxnSpPr>
            <a:stCxn id="42" idx="2"/>
            <a:endCxn id="66" idx="0"/>
          </p:cNvCxnSpPr>
          <p:nvPr/>
        </p:nvCxnSpPr>
        <p:spPr>
          <a:xfrm>
            <a:off x="5349240" y="2783520"/>
            <a:ext cx="1978560" cy="90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70" name="CustomShape 33"/>
          <p:cNvSpPr/>
          <p:nvPr/>
        </p:nvSpPr>
        <p:spPr>
          <a:xfrm>
            <a:off x="5894640" y="4389120"/>
            <a:ext cx="1404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OmnibusF3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71" name="Line 34"/>
          <p:cNvCxnSpPr>
            <a:stCxn id="66" idx="2"/>
            <a:endCxn id="70" idx="0"/>
          </p:cNvCxnSpPr>
          <p:nvPr/>
        </p:nvCxnSpPr>
        <p:spPr>
          <a:xfrm flipH="1">
            <a:off x="6596640" y="4001040"/>
            <a:ext cx="731160" cy="388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72" name="CustomShape 35"/>
          <p:cNvSpPr/>
          <p:nvPr/>
        </p:nvSpPr>
        <p:spPr>
          <a:xfrm>
            <a:off x="6866640" y="4389120"/>
            <a:ext cx="10008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BetaFPVF3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73" name="Line 36"/>
          <p:cNvCxnSpPr>
            <a:stCxn id="66" idx="2"/>
            <a:endCxn id="72" idx="0"/>
          </p:cNvCxnSpPr>
          <p:nvPr/>
        </p:nvCxnSpPr>
        <p:spPr>
          <a:xfrm>
            <a:off x="7327440" y="4001040"/>
            <a:ext cx="39960" cy="388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74" name="CustomShape 37"/>
          <p:cNvSpPr/>
          <p:nvPr/>
        </p:nvSpPr>
        <p:spPr>
          <a:xfrm>
            <a:off x="7802640" y="4389120"/>
            <a:ext cx="12168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AlienflightF3V1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75" name="Line 38"/>
          <p:cNvCxnSpPr>
            <a:stCxn id="66" idx="2"/>
            <a:endCxn id="74" idx="0"/>
          </p:cNvCxnSpPr>
          <p:nvPr/>
        </p:nvCxnSpPr>
        <p:spPr>
          <a:xfrm>
            <a:off x="7327440" y="4001040"/>
            <a:ext cx="1083960" cy="388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76" name="CustomShape 39"/>
          <p:cNvSpPr/>
          <p:nvPr/>
        </p:nvSpPr>
        <p:spPr>
          <a:xfrm>
            <a:off x="8954640" y="4389120"/>
            <a:ext cx="796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FemtoF3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77" name="Line 40"/>
          <p:cNvCxnSpPr>
            <a:stCxn id="66" idx="2"/>
            <a:endCxn id="76" idx="0"/>
          </p:cNvCxnSpPr>
          <p:nvPr/>
        </p:nvCxnSpPr>
        <p:spPr>
          <a:xfrm>
            <a:off x="7327440" y="4001040"/>
            <a:ext cx="2025720" cy="388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2018-12-27T22:00:59Z</dcterms:modified>
  <cp:revision>54</cp:revision>
  <dc:subject/>
  <dc:title/>
</cp:coreProperties>
</file>