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4195080" y="457200"/>
            <a:ext cx="92448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Sensor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280160" y="1513080"/>
            <a:ext cx="191916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SurfaceMountSensor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113760" y="2286000"/>
            <a:ext cx="107388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Quaternion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1121760" y="2286000"/>
            <a:ext cx="107172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Gyrometer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2129760" y="2286000"/>
            <a:ext cx="134388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Accelerometer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3389760" y="2286000"/>
            <a:ext cx="133092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Magnetometer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" name="CustomShape 7"/>
          <p:cNvSpPr/>
          <p:nvPr/>
        </p:nvSpPr>
        <p:spPr>
          <a:xfrm>
            <a:off x="4721760" y="2286000"/>
            <a:ext cx="103788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Barometer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7868520" y="1508760"/>
            <a:ext cx="147312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Rangefinder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" name="CustomShape 9"/>
          <p:cNvSpPr/>
          <p:nvPr/>
        </p:nvSpPr>
        <p:spPr>
          <a:xfrm>
            <a:off x="3937680" y="1513080"/>
            <a:ext cx="72468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Board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" name="CustomShape 10"/>
          <p:cNvSpPr/>
          <p:nvPr/>
        </p:nvSpPr>
        <p:spPr>
          <a:xfrm>
            <a:off x="3200040" y="1670760"/>
            <a:ext cx="737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11"/>
          <p:cNvSpPr/>
          <p:nvPr/>
        </p:nvSpPr>
        <p:spPr>
          <a:xfrm flipH="1">
            <a:off x="2239200" y="772200"/>
            <a:ext cx="2417400" cy="740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12"/>
          <p:cNvSpPr/>
          <p:nvPr/>
        </p:nvSpPr>
        <p:spPr>
          <a:xfrm>
            <a:off x="4657680" y="772200"/>
            <a:ext cx="3846240" cy="782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13"/>
          <p:cNvSpPr/>
          <p:nvPr/>
        </p:nvSpPr>
        <p:spPr>
          <a:xfrm flipH="1">
            <a:off x="650880" y="1828080"/>
            <a:ext cx="1589040" cy="45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4"/>
          <p:cNvSpPr/>
          <p:nvPr/>
        </p:nvSpPr>
        <p:spPr>
          <a:xfrm flipH="1">
            <a:off x="1657080" y="1828080"/>
            <a:ext cx="582120" cy="45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5"/>
          <p:cNvSpPr/>
          <p:nvPr/>
        </p:nvSpPr>
        <p:spPr>
          <a:xfrm>
            <a:off x="2240280" y="1828080"/>
            <a:ext cx="561600" cy="45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6"/>
          <p:cNvSpPr/>
          <p:nvPr/>
        </p:nvSpPr>
        <p:spPr>
          <a:xfrm>
            <a:off x="2240280" y="1828080"/>
            <a:ext cx="1815120" cy="45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7"/>
          <p:cNvSpPr/>
          <p:nvPr/>
        </p:nvSpPr>
        <p:spPr>
          <a:xfrm>
            <a:off x="2240280" y="1828080"/>
            <a:ext cx="3000600" cy="45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8"/>
          <p:cNvSpPr/>
          <p:nvPr/>
        </p:nvSpPr>
        <p:spPr>
          <a:xfrm>
            <a:off x="5852160" y="1513080"/>
            <a:ext cx="191916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MspSensor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6" name="CustomShape 19"/>
          <p:cNvSpPr/>
          <p:nvPr/>
        </p:nvSpPr>
        <p:spPr>
          <a:xfrm>
            <a:off x="4656960" y="772560"/>
            <a:ext cx="2018160" cy="781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20"/>
          <p:cNvSpPr/>
          <p:nvPr/>
        </p:nvSpPr>
        <p:spPr>
          <a:xfrm>
            <a:off x="4784400" y="1670760"/>
            <a:ext cx="737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21"/>
          <p:cNvSpPr/>
          <p:nvPr/>
        </p:nvSpPr>
        <p:spPr>
          <a:xfrm flipH="1">
            <a:off x="6417000" y="1827720"/>
            <a:ext cx="360" cy="45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22"/>
          <p:cNvSpPr/>
          <p:nvPr/>
        </p:nvSpPr>
        <p:spPr>
          <a:xfrm>
            <a:off x="5801760" y="2286000"/>
            <a:ext cx="151344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RangeAndFlow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2018-07-25T20:56:15Z</dcterms:created>
  <dc:creator/>
  <dc:description/>
  <dc:language>en-US</dc:language>
  <cp:lastModifiedBy/>
  <dcterms:modified xsi:type="dcterms:W3CDTF">2018-12-29T16:44:21Z</dcterms:modified>
  <cp:revision>18</cp:revision>
  <dc:subject/>
  <dc:title/>
</cp:coreProperties>
</file>