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95080" y="457200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280160" y="1513080"/>
            <a:ext cx="19198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SurfaceMountSensor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13760" y="2286000"/>
            <a:ext cx="1074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Quaternion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121760" y="2286000"/>
            <a:ext cx="1072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Gyrometer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129760" y="2286000"/>
            <a:ext cx="1344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Accelerometer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389760" y="2286000"/>
            <a:ext cx="13316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Magnetometer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4721760" y="2286000"/>
            <a:ext cx="10386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572520" y="1508760"/>
            <a:ext cx="14738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Rangefinder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 flipH="1">
            <a:off x="2239560" y="772920"/>
            <a:ext cx="241740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flipH="1">
            <a:off x="651240" y="1828800"/>
            <a:ext cx="15890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2377440" y="1828800"/>
            <a:ext cx="424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2377440" y="1828800"/>
            <a:ext cx="16783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377440" y="1828800"/>
            <a:ext cx="2863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657680" y="772920"/>
            <a:ext cx="2651760" cy="73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3937680" y="1513080"/>
            <a:ext cx="7254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1" name="Line 16"/>
          <p:cNvCxnSpPr>
            <a:stCxn id="37" idx="3"/>
            <a:endCxn id="50" idx="1"/>
          </p:cNvCxnSpPr>
          <p:nvPr/>
        </p:nvCxnSpPr>
        <p:spPr>
          <a:xfrm>
            <a:off x="3200040" y="1670760"/>
            <a:ext cx="73800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2018-07-25T21:48:03Z</dcterms:modified>
  <cp:revision>16</cp:revision>
  <dc:subject/>
  <dc:title/>
</cp:coreProperties>
</file>