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6309360" y="457200"/>
            <a:ext cx="92412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Board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4934880" y="1513080"/>
            <a:ext cx="109692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RealBoard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38" name="CustomShape 3"/>
          <p:cNvSpPr/>
          <p:nvPr/>
        </p:nvSpPr>
        <p:spPr>
          <a:xfrm>
            <a:off x="2399760" y="2468880"/>
            <a:ext cx="144036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ArduinoBoard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7635240" y="1508760"/>
            <a:ext cx="147276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SimulatedBoard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40" name="CustomShape 5"/>
          <p:cNvSpPr/>
          <p:nvPr/>
        </p:nvSpPr>
        <p:spPr>
          <a:xfrm>
            <a:off x="4206240" y="2468880"/>
            <a:ext cx="228564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SoftwareQuaternionBoard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41" name="CustomShape 6"/>
          <p:cNvSpPr/>
          <p:nvPr/>
        </p:nvSpPr>
        <p:spPr>
          <a:xfrm flipH="1">
            <a:off x="5483520" y="771840"/>
            <a:ext cx="1288080" cy="74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7"/>
          <p:cNvSpPr/>
          <p:nvPr/>
        </p:nvSpPr>
        <p:spPr>
          <a:xfrm flipV="1">
            <a:off x="3120120" y="1827000"/>
            <a:ext cx="2363400" cy="64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8"/>
          <p:cNvSpPr/>
          <p:nvPr/>
        </p:nvSpPr>
        <p:spPr>
          <a:xfrm>
            <a:off x="6771600" y="771840"/>
            <a:ext cx="1600200" cy="73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9"/>
          <p:cNvSpPr/>
          <p:nvPr/>
        </p:nvSpPr>
        <p:spPr>
          <a:xfrm>
            <a:off x="402480" y="3682800"/>
            <a:ext cx="129996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SentralBoard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45" name="CustomShape 10"/>
          <p:cNvSpPr/>
          <p:nvPr/>
        </p:nvSpPr>
        <p:spPr>
          <a:xfrm flipH="1">
            <a:off x="1051920" y="2783520"/>
            <a:ext cx="2067480" cy="89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11"/>
          <p:cNvSpPr/>
          <p:nvPr/>
        </p:nvSpPr>
        <p:spPr>
          <a:xfrm>
            <a:off x="-2160" y="4400640"/>
            <a:ext cx="89172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Ladybug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47" name="CustomShape 12"/>
          <p:cNvSpPr/>
          <p:nvPr/>
        </p:nvSpPr>
        <p:spPr>
          <a:xfrm>
            <a:off x="740520" y="4389120"/>
            <a:ext cx="110340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SuperFly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48" name="CustomShape 13"/>
          <p:cNvSpPr/>
          <p:nvPr/>
        </p:nvSpPr>
        <p:spPr>
          <a:xfrm flipH="1">
            <a:off x="443160" y="3997440"/>
            <a:ext cx="608760" cy="40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4"/>
          <p:cNvSpPr/>
          <p:nvPr/>
        </p:nvSpPr>
        <p:spPr>
          <a:xfrm>
            <a:off x="1052640" y="3997440"/>
            <a:ext cx="239760" cy="39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5"/>
          <p:cNvSpPr/>
          <p:nvPr/>
        </p:nvSpPr>
        <p:spPr>
          <a:xfrm>
            <a:off x="3828240" y="3693600"/>
            <a:ext cx="155412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BonadroneBoard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51" name="CustomShape 16"/>
          <p:cNvSpPr/>
          <p:nvPr/>
        </p:nvSpPr>
        <p:spPr>
          <a:xfrm>
            <a:off x="3120120" y="2783520"/>
            <a:ext cx="1485360" cy="91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7"/>
          <p:cNvSpPr/>
          <p:nvPr/>
        </p:nvSpPr>
        <p:spPr>
          <a:xfrm flipH="1">
            <a:off x="3705840" y="4008240"/>
            <a:ext cx="898920" cy="39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8"/>
          <p:cNvSpPr/>
          <p:nvPr/>
        </p:nvSpPr>
        <p:spPr>
          <a:xfrm>
            <a:off x="3206880" y="4400640"/>
            <a:ext cx="99900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BonadroneStandard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54" name="CustomShape 19"/>
          <p:cNvSpPr/>
          <p:nvPr/>
        </p:nvSpPr>
        <p:spPr>
          <a:xfrm>
            <a:off x="4070880" y="4394880"/>
            <a:ext cx="110340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Bonadrone Multishot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55" name="CustomShape 20"/>
          <p:cNvSpPr/>
          <p:nvPr/>
        </p:nvSpPr>
        <p:spPr>
          <a:xfrm>
            <a:off x="5006880" y="4394880"/>
            <a:ext cx="110340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Bonadrone Brushed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56" name="CustomShape 21"/>
          <p:cNvSpPr/>
          <p:nvPr/>
        </p:nvSpPr>
        <p:spPr>
          <a:xfrm>
            <a:off x="4605480" y="4008240"/>
            <a:ext cx="17280" cy="38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22"/>
          <p:cNvSpPr/>
          <p:nvPr/>
        </p:nvSpPr>
        <p:spPr>
          <a:xfrm>
            <a:off x="4605480" y="4008240"/>
            <a:ext cx="953280" cy="38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23"/>
          <p:cNvSpPr/>
          <p:nvPr/>
        </p:nvSpPr>
        <p:spPr>
          <a:xfrm>
            <a:off x="1838880" y="3657600"/>
            <a:ext cx="144036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MockBoard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59" name="CustomShape 24"/>
          <p:cNvSpPr/>
          <p:nvPr/>
        </p:nvSpPr>
        <p:spPr>
          <a:xfrm flipH="1">
            <a:off x="2559240" y="2783520"/>
            <a:ext cx="560880" cy="87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5"/>
          <p:cNvSpPr/>
          <p:nvPr/>
        </p:nvSpPr>
        <p:spPr>
          <a:xfrm>
            <a:off x="1576080" y="4400640"/>
            <a:ext cx="110340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Dragonfly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61" name="CustomShape 26"/>
          <p:cNvSpPr/>
          <p:nvPr/>
        </p:nvSpPr>
        <p:spPr>
          <a:xfrm flipH="1">
            <a:off x="2127960" y="3972240"/>
            <a:ext cx="431280" cy="42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7"/>
          <p:cNvSpPr/>
          <p:nvPr/>
        </p:nvSpPr>
        <p:spPr>
          <a:xfrm>
            <a:off x="2365920" y="4400640"/>
            <a:ext cx="110340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ThingDev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63" name="CustomShape 28"/>
          <p:cNvSpPr/>
          <p:nvPr/>
        </p:nvSpPr>
        <p:spPr>
          <a:xfrm>
            <a:off x="2559240" y="3972240"/>
            <a:ext cx="358560" cy="42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9"/>
          <p:cNvSpPr/>
          <p:nvPr/>
        </p:nvSpPr>
        <p:spPr>
          <a:xfrm>
            <a:off x="6625440" y="3686400"/>
            <a:ext cx="140364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STM32FBoard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65" name="CustomShape 30"/>
          <p:cNvSpPr/>
          <p:nvPr/>
        </p:nvSpPr>
        <p:spPr>
          <a:xfrm flipH="1" flipV="1">
            <a:off x="5483520" y="1827000"/>
            <a:ext cx="1843920" cy="185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31"/>
          <p:cNvSpPr/>
          <p:nvPr/>
        </p:nvSpPr>
        <p:spPr>
          <a:xfrm flipH="1">
            <a:off x="4605480" y="2783520"/>
            <a:ext cx="743760" cy="91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2"/>
          <p:cNvSpPr/>
          <p:nvPr/>
        </p:nvSpPr>
        <p:spPr>
          <a:xfrm>
            <a:off x="5349240" y="2783520"/>
            <a:ext cx="1978200" cy="90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33"/>
          <p:cNvSpPr/>
          <p:nvPr/>
        </p:nvSpPr>
        <p:spPr>
          <a:xfrm>
            <a:off x="5894640" y="4389120"/>
            <a:ext cx="140364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OmnibusF3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69" name="CustomShape 34"/>
          <p:cNvSpPr/>
          <p:nvPr/>
        </p:nvSpPr>
        <p:spPr>
          <a:xfrm flipH="1">
            <a:off x="6596640" y="4001040"/>
            <a:ext cx="730800" cy="38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35"/>
          <p:cNvSpPr/>
          <p:nvPr/>
        </p:nvSpPr>
        <p:spPr>
          <a:xfrm>
            <a:off x="6866640" y="4389120"/>
            <a:ext cx="100044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BetaFPVF3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71" name="CustomShape 36"/>
          <p:cNvSpPr/>
          <p:nvPr/>
        </p:nvSpPr>
        <p:spPr>
          <a:xfrm>
            <a:off x="7327440" y="4001040"/>
            <a:ext cx="39600" cy="38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37"/>
          <p:cNvSpPr/>
          <p:nvPr/>
        </p:nvSpPr>
        <p:spPr>
          <a:xfrm>
            <a:off x="7802640" y="4389120"/>
            <a:ext cx="134136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AlienflightF3V1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73" name="CustomShape 38"/>
          <p:cNvSpPr/>
          <p:nvPr/>
        </p:nvSpPr>
        <p:spPr>
          <a:xfrm>
            <a:off x="7327440" y="4001040"/>
            <a:ext cx="1083600" cy="38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39"/>
          <p:cNvSpPr/>
          <p:nvPr/>
        </p:nvSpPr>
        <p:spPr>
          <a:xfrm>
            <a:off x="9026640" y="4389120"/>
            <a:ext cx="92088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FemtoF3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75" name="CustomShape 40"/>
          <p:cNvSpPr/>
          <p:nvPr/>
        </p:nvSpPr>
        <p:spPr>
          <a:xfrm>
            <a:off x="7327440" y="4001040"/>
            <a:ext cx="2025360" cy="38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2018-07-25T20:56:15Z</dcterms:created>
  <dc:creator/>
  <dc:description/>
  <dc:language>en-US</dc:language>
  <cp:lastModifiedBy/>
  <dcterms:modified xsi:type="dcterms:W3CDTF">2018-12-28T13:41:39Z</dcterms:modified>
  <cp:revision>55</cp:revision>
  <dc:subject/>
  <dc:title/>
</cp:coreProperties>
</file>