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3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2377440" y="457200"/>
            <a:ext cx="138276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PID Controller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1280160" y="1513080"/>
            <a:ext cx="59117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Acro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3"/>
          <p:cNvSpPr/>
          <p:nvPr/>
        </p:nvSpPr>
        <p:spPr>
          <a:xfrm>
            <a:off x="4114799" y="1508760"/>
            <a:ext cx="802911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Altitude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7" name="Line 4"/>
          <p:cNvCxnSpPr>
            <a:stCxn id="34" idx="2"/>
            <a:endCxn id="35" idx="0"/>
          </p:cNvCxnSpPr>
          <p:nvPr/>
        </p:nvCxnSpPr>
        <p:spPr>
          <a:xfrm flipH="1">
            <a:off x="1575745" y="771840"/>
            <a:ext cx="1493075" cy="741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8" name="Line 5"/>
          <p:cNvCxnSpPr>
            <a:stCxn id="34" idx="2"/>
            <a:endCxn id="36" idx="0"/>
          </p:cNvCxnSpPr>
          <p:nvPr/>
        </p:nvCxnSpPr>
        <p:spPr>
          <a:xfrm>
            <a:off x="3068820" y="771840"/>
            <a:ext cx="1447435" cy="7369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" name="CustomShape 2"/>
          <p:cNvSpPr/>
          <p:nvPr/>
        </p:nvSpPr>
        <p:spPr>
          <a:xfrm>
            <a:off x="2713005" y="1508760"/>
            <a:ext cx="71163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9" name="Line 4"/>
          <p:cNvCxnSpPr>
            <a:stCxn id="34" idx="2"/>
            <a:endCxn id="8" idx="0"/>
          </p:cNvCxnSpPr>
          <p:nvPr/>
        </p:nvCxnSpPr>
        <p:spPr>
          <a:xfrm>
            <a:off x="3068820" y="771840"/>
            <a:ext cx="0" cy="7369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4" name="CustomShape 2"/>
          <p:cNvSpPr/>
          <p:nvPr/>
        </p:nvSpPr>
        <p:spPr>
          <a:xfrm>
            <a:off x="1380803" y="1777622"/>
            <a:ext cx="1030073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RollRate</a:t>
            </a:r>
            <a:endParaRPr lang="en-US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PitchRate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YawRate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2853041" y="1766122"/>
            <a:ext cx="1030073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RollAngle</a:t>
            </a:r>
            <a:endParaRPr lang="en-US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PitchAngle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DejaVu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Levy, Simon</dc:creator>
  <dc:description/>
  <cp:lastModifiedBy>Levy, Simon</cp:lastModifiedBy>
  <cp:revision>30</cp:revision>
  <dcterms:created xsi:type="dcterms:W3CDTF">2018-07-25T20:56:15Z</dcterms:created>
  <dcterms:modified xsi:type="dcterms:W3CDTF">2019-09-17T18:58:37Z</dcterms:modified>
  <dc:language>en-US</dc:language>
</cp:coreProperties>
</file>