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309360" y="457200"/>
            <a:ext cx="9244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754880" y="1513080"/>
            <a:ext cx="10972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RealBoard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399760" y="2468880"/>
            <a:ext cx="14407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ArduinoBoard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637760" y="1558080"/>
            <a:ext cx="14731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SimulatedBoard</a:t>
            </a:r>
            <a:endParaRPr b="0" i="1" lang="en-US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4206240" y="2468880"/>
            <a:ext cx="22860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SoftwareQ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uaternion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43" name="Line 6"/>
          <p:cNvCxnSpPr>
            <a:stCxn id="38" idx="2"/>
            <a:endCxn id="39" idx="0"/>
          </p:cNvCxnSpPr>
          <p:nvPr/>
        </p:nvCxnSpPr>
        <p:spPr>
          <a:xfrm flipH="1">
            <a:off x="5303520" y="771840"/>
            <a:ext cx="1468440" cy="7416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4" name="Line 7"/>
          <p:cNvCxnSpPr>
            <a:stCxn id="40" idx="0"/>
            <a:endCxn id="39" idx="2"/>
          </p:cNvCxnSpPr>
          <p:nvPr/>
        </p:nvCxnSpPr>
        <p:spPr>
          <a:xfrm flipV="1">
            <a:off x="3120120" y="1827720"/>
            <a:ext cx="2183760" cy="641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5" name="Line 8"/>
          <p:cNvCxnSpPr>
            <a:stCxn id="38" idx="2"/>
            <a:endCxn id="41" idx="0"/>
          </p:cNvCxnSpPr>
          <p:nvPr/>
        </p:nvCxnSpPr>
        <p:spPr>
          <a:xfrm>
            <a:off x="6771600" y="771840"/>
            <a:ext cx="1603080" cy="7866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6" name="CustomShape 9"/>
          <p:cNvSpPr/>
          <p:nvPr/>
        </p:nvSpPr>
        <p:spPr>
          <a:xfrm>
            <a:off x="403920" y="3654000"/>
            <a:ext cx="13003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Sentra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lBoard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47" name="Line 10"/>
          <p:cNvCxnSpPr>
            <a:stCxn id="40" idx="2"/>
            <a:endCxn id="46" idx="0"/>
          </p:cNvCxnSpPr>
          <p:nvPr/>
        </p:nvCxnSpPr>
        <p:spPr>
          <a:xfrm flipH="1">
            <a:off x="1054080" y="2783520"/>
            <a:ext cx="2066400" cy="8708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8" name="CustomShape 11"/>
          <p:cNvSpPr/>
          <p:nvPr/>
        </p:nvSpPr>
        <p:spPr>
          <a:xfrm>
            <a:off x="69840" y="4400640"/>
            <a:ext cx="8920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Ladybug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884160" y="440064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SuperFly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50" name="Line 13"/>
          <p:cNvCxnSpPr>
            <a:stCxn id="46" idx="2"/>
            <a:endCxn id="48" idx="0"/>
          </p:cNvCxnSpPr>
          <p:nvPr/>
        </p:nvCxnSpPr>
        <p:spPr>
          <a:xfrm flipH="1">
            <a:off x="515880" y="3968640"/>
            <a:ext cx="538560" cy="432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1" name="Line 14"/>
          <p:cNvCxnSpPr>
            <a:stCxn id="46" idx="2"/>
            <a:endCxn id="49" idx="0"/>
          </p:cNvCxnSpPr>
          <p:nvPr/>
        </p:nvCxnSpPr>
        <p:spPr>
          <a:xfrm>
            <a:off x="1054080" y="3968640"/>
            <a:ext cx="382320" cy="432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2" name="CustomShape 15"/>
          <p:cNvSpPr/>
          <p:nvPr/>
        </p:nvSpPr>
        <p:spPr>
          <a:xfrm>
            <a:off x="4081680" y="3628800"/>
            <a:ext cx="15544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BonadroneBoard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53" name="Line 16"/>
          <p:cNvCxnSpPr>
            <a:endCxn id="52" idx="0"/>
          </p:cNvCxnSpPr>
          <p:nvPr/>
        </p:nvCxnSpPr>
        <p:spPr>
          <a:xfrm>
            <a:off x="3178440" y="3252240"/>
            <a:ext cx="1680840" cy="37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4" name="Line 17"/>
          <p:cNvCxnSpPr>
            <a:stCxn id="52" idx="2"/>
          </p:cNvCxnSpPr>
          <p:nvPr/>
        </p:nvCxnSpPr>
        <p:spPr>
          <a:xfrm flipH="1">
            <a:off x="4298760" y="3943440"/>
            <a:ext cx="560520" cy="457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5" name="CustomShape 18"/>
          <p:cNvSpPr/>
          <p:nvPr/>
        </p:nvSpPr>
        <p:spPr>
          <a:xfrm>
            <a:off x="3746880" y="440064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BonadroneStandard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4934880" y="439488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BonadroneMultishot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6014880" y="439488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BonadroneBrushed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58" name="Line 21"/>
          <p:cNvCxnSpPr>
            <a:stCxn id="52" idx="2"/>
            <a:endCxn id="56" idx="0"/>
          </p:cNvCxnSpPr>
          <p:nvPr/>
        </p:nvCxnSpPr>
        <p:spPr>
          <a:xfrm>
            <a:off x="4858920" y="3943440"/>
            <a:ext cx="628200" cy="451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9" name="Line 22"/>
          <p:cNvCxnSpPr>
            <a:stCxn id="52" idx="2"/>
            <a:endCxn id="57" idx="0"/>
          </p:cNvCxnSpPr>
          <p:nvPr/>
        </p:nvCxnSpPr>
        <p:spPr>
          <a:xfrm>
            <a:off x="4858920" y="3943440"/>
            <a:ext cx="1708200" cy="451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0" name="CustomShape 23"/>
          <p:cNvSpPr/>
          <p:nvPr/>
        </p:nvSpPr>
        <p:spPr>
          <a:xfrm>
            <a:off x="2344320" y="3628800"/>
            <a:ext cx="14407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MockBoard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61" name="Line 24"/>
          <p:cNvCxnSpPr>
            <a:endCxn id="60" idx="0"/>
          </p:cNvCxnSpPr>
          <p:nvPr/>
        </p:nvCxnSpPr>
        <p:spPr>
          <a:xfrm flipH="1">
            <a:off x="3064680" y="3252240"/>
            <a:ext cx="114120" cy="37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2" name="CustomShape 25"/>
          <p:cNvSpPr/>
          <p:nvPr/>
        </p:nvSpPr>
        <p:spPr>
          <a:xfrm>
            <a:off x="1792080" y="440064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Dragonfly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63" name="Line 26"/>
          <p:cNvCxnSpPr>
            <a:stCxn id="60" idx="2"/>
            <a:endCxn id="62" idx="0"/>
          </p:cNvCxnSpPr>
          <p:nvPr/>
        </p:nvCxnSpPr>
        <p:spPr>
          <a:xfrm flipH="1">
            <a:off x="2343960" y="3943440"/>
            <a:ext cx="721080" cy="457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4" name="CustomShape 27"/>
          <p:cNvSpPr/>
          <p:nvPr/>
        </p:nvSpPr>
        <p:spPr>
          <a:xfrm>
            <a:off x="2797920" y="440064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ThingDev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65" name="Line 28"/>
          <p:cNvCxnSpPr>
            <a:stCxn id="60" idx="2"/>
            <a:endCxn id="64" idx="0"/>
          </p:cNvCxnSpPr>
          <p:nvPr/>
        </p:nvCxnSpPr>
        <p:spPr>
          <a:xfrm>
            <a:off x="3064680" y="3943440"/>
            <a:ext cx="285480" cy="457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6" name="CustomShape 29"/>
          <p:cNvSpPr/>
          <p:nvPr/>
        </p:nvSpPr>
        <p:spPr>
          <a:xfrm>
            <a:off x="7922880" y="3657600"/>
            <a:ext cx="14040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STM32F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67" name="Line 30"/>
          <p:cNvCxnSpPr>
            <a:stCxn id="66" idx="0"/>
            <a:endCxn id="39" idx="2"/>
          </p:cNvCxnSpPr>
          <p:nvPr/>
        </p:nvCxnSpPr>
        <p:spPr>
          <a:xfrm flipH="1" flipV="1">
            <a:off x="5303520" y="1827720"/>
            <a:ext cx="3321720" cy="1830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68" name="Line 31"/>
          <p:cNvCxnSpPr>
            <a:stCxn id="42" idx="2"/>
          </p:cNvCxnSpPr>
          <p:nvPr/>
        </p:nvCxnSpPr>
        <p:spPr>
          <a:xfrm flipH="1">
            <a:off x="4858920" y="2783520"/>
            <a:ext cx="490680" cy="8456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69" name="Line 32"/>
          <p:cNvCxnSpPr>
            <a:stCxn id="42" idx="2"/>
            <a:endCxn id="66" idx="0"/>
          </p:cNvCxnSpPr>
          <p:nvPr/>
        </p:nvCxnSpPr>
        <p:spPr>
          <a:xfrm>
            <a:off x="5349240" y="2783520"/>
            <a:ext cx="3276000" cy="874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70" name="CustomShape 33"/>
          <p:cNvSpPr/>
          <p:nvPr/>
        </p:nvSpPr>
        <p:spPr>
          <a:xfrm>
            <a:off x="7082640" y="4389120"/>
            <a:ext cx="14040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OmnibusF3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71" name="Line 34"/>
          <p:cNvCxnSpPr>
            <a:stCxn id="66" idx="2"/>
            <a:endCxn id="70" idx="0"/>
          </p:cNvCxnSpPr>
          <p:nvPr/>
        </p:nvCxnSpPr>
        <p:spPr>
          <a:xfrm flipH="1">
            <a:off x="7784640" y="3972240"/>
            <a:ext cx="840600" cy="417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2018-12-27T21:32:19Z</dcterms:modified>
  <cp:revision>46</cp:revision>
  <dc:subject/>
  <dc:title/>
</cp:coreProperties>
</file>