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f74b08d1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f74b08d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d’un base de données avec NodeJs et MongoDB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5"/>
            <a:ext cx="8118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Abdoul Majid Toudjani Soumana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Merveille Nedumluba-Ang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45825" y="322752"/>
            <a:ext cx="8118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chemeClr val="dk1"/>
                </a:solidFill>
              </a:rPr>
              <a:t>Cours de Big Data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66250" y="1584575"/>
            <a:ext cx="8011500" cy="27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Dans ce projet, nous construisons une base de données de departement de France avec NodeJs et MongoDB.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Ce projet a pour but de nous familiariser dans la gestion des grosses quantités de données avec NoSQL.</a:t>
            </a:r>
            <a:endParaRPr sz="26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77025" y="85325"/>
            <a:ext cx="40452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Construction du serveur et connexion</a:t>
            </a:r>
            <a:endParaRPr sz="1900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Initiation du projet nodejs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et connection de la bdd avec mongoose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construction du schéma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25" y="724200"/>
            <a:ext cx="4169824" cy="391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77025" y="85325"/>
            <a:ext cx="40452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Lecture du fichier Json</a:t>
            </a:r>
            <a:endParaRPr sz="19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292925"/>
            <a:ext cx="3837000" cy="44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Lecture du fichier CSV en utilisant la méthode csvtojson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Suppression des doublons s’ils existent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Insertion </a:t>
            </a:r>
            <a:r>
              <a:rPr lang="fr"/>
              <a:t>d'objets</a:t>
            </a:r>
            <a:r>
              <a:rPr lang="fr"/>
              <a:t> dans la collection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Récupération</a:t>
            </a:r>
            <a:r>
              <a:rPr lang="fr"/>
              <a:t> et affichage des </a:t>
            </a:r>
            <a:r>
              <a:rPr lang="fr"/>
              <a:t>départements</a:t>
            </a:r>
            <a:r>
              <a:rPr lang="fr"/>
              <a:t> de la région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Fermeture de la connexion puis la gestion des erreurs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1055713"/>
            <a:ext cx="4337299" cy="29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526350"/>
            <a:ext cx="619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Installation des modules necéssaires avec “npm install”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Lancement du serveur avec node server.js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909675"/>
            <a:ext cx="85206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En résumé, ce script connecte MongoDB, lit et convertit un fichier CSV en JSON, insère les données dans mongoDB, effectue une </a:t>
            </a:r>
            <a:r>
              <a:rPr lang="fr"/>
              <a:t>requête</a:t>
            </a:r>
            <a:r>
              <a:rPr lang="fr"/>
              <a:t> et enfin ferme la connexion.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