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8" r:id="rId5"/>
    <p:sldId id="267" r:id="rId6"/>
    <p:sldId id="268" r:id="rId7"/>
    <p:sldId id="269" r:id="rId8"/>
    <p:sldId id="270" r:id="rId9"/>
    <p:sldId id="257" r:id="rId10"/>
    <p:sldId id="271"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A35AA6-64AD-4E94-9D77-0ACD3579546E}" type="datetime1">
              <a:rPr lang="fr-FR" smtClean="0"/>
              <a:t>24/10/2023</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4BCD9F-FF04-49E9-8BC2-24C84022FD4F}" type="slidenum">
              <a:rPr lang="en-US" smtClean="0"/>
              <a:t>‹N°›</a:t>
            </a:fld>
            <a:endParaRPr lang="en-US"/>
          </a:p>
        </p:txBody>
      </p:sp>
    </p:spTree>
    <p:extLst>
      <p:ext uri="{BB962C8B-B14F-4D97-AF65-F5344CB8AC3E}">
        <p14:creationId xmlns:p14="http://schemas.microsoft.com/office/powerpoint/2010/main" val="1524502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A15211-893F-42F3-8241-F9D96E483485}" type="datetime1">
              <a:rPr lang="fr-FR" smtClean="0"/>
              <a:t>24/10/2023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2AB528-7684-4A37-99F6-46340DCC2B35}" type="slidenum">
              <a:rPr lang="en-US" smtClean="0"/>
              <a:t>‹N°›</a:t>
            </a:fld>
            <a:endParaRPr lang="en-US"/>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1</a:t>
            </a:fld>
            <a:endParaRPr lang="fr-FR"/>
          </a:p>
        </p:txBody>
      </p:sp>
    </p:spTree>
    <p:extLst>
      <p:ext uri="{BB962C8B-B14F-4D97-AF65-F5344CB8AC3E}">
        <p14:creationId xmlns:p14="http://schemas.microsoft.com/office/powerpoint/2010/main" val="319887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2</a:t>
            </a:fld>
            <a:endParaRPr lang="fr-FR"/>
          </a:p>
        </p:txBody>
      </p:sp>
    </p:spTree>
    <p:extLst>
      <p:ext uri="{BB962C8B-B14F-4D97-AF65-F5344CB8AC3E}">
        <p14:creationId xmlns:p14="http://schemas.microsoft.com/office/powerpoint/2010/main" val="417282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3</a:t>
            </a:fld>
            <a:endParaRPr lang="fr-FR"/>
          </a:p>
        </p:txBody>
      </p:sp>
    </p:spTree>
    <p:extLst>
      <p:ext uri="{BB962C8B-B14F-4D97-AF65-F5344CB8AC3E}">
        <p14:creationId xmlns:p14="http://schemas.microsoft.com/office/powerpoint/2010/main" val="826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4</a:t>
            </a:fld>
            <a:endParaRPr lang="fr-FR"/>
          </a:p>
        </p:txBody>
      </p:sp>
    </p:spTree>
    <p:extLst>
      <p:ext uri="{BB962C8B-B14F-4D97-AF65-F5344CB8AC3E}">
        <p14:creationId xmlns:p14="http://schemas.microsoft.com/office/powerpoint/2010/main" val="297112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5</a:t>
            </a:fld>
            <a:endParaRPr lang="fr-FR"/>
          </a:p>
        </p:txBody>
      </p:sp>
    </p:spTree>
    <p:extLst>
      <p:ext uri="{BB962C8B-B14F-4D97-AF65-F5344CB8AC3E}">
        <p14:creationId xmlns:p14="http://schemas.microsoft.com/office/powerpoint/2010/main" val="279049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6</a:t>
            </a:fld>
            <a:endParaRPr lang="fr-FR"/>
          </a:p>
        </p:txBody>
      </p:sp>
    </p:spTree>
    <p:extLst>
      <p:ext uri="{BB962C8B-B14F-4D97-AF65-F5344CB8AC3E}">
        <p14:creationId xmlns:p14="http://schemas.microsoft.com/office/powerpoint/2010/main" val="418361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n-tête de section">
    <p:bg>
      <p:bgRef idx="1001">
        <a:schemeClr val="bg2"/>
      </p:bgRef>
    </p:bg>
    <p:spTree>
      <p:nvGrpSpPr>
        <p:cNvPr id="1" name=""/>
        <p:cNvGrpSpPr/>
        <p:nvPr/>
      </p:nvGrpSpPr>
      <p:grpSpPr>
        <a:xfrm>
          <a:off x="0" y="0"/>
          <a:ext cx="0" cy="0"/>
          <a:chOff x="0" y="0"/>
          <a:chExt cx="0" cy="0"/>
        </a:xfrm>
      </p:grpSpPr>
      <p:sp>
        <p:nvSpPr>
          <p:cNvPr id="12" name="Forme libre 6" title="Forme numéro de pag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2578819" y="2270908"/>
            <a:ext cx="7034362" cy="2188992"/>
          </a:xfrm>
        </p:spPr>
        <p:txBody>
          <a:bodyPr rtlCol="0" anchor="ctr" anchorCtr="0">
            <a:noAutofit/>
          </a:bodyPr>
          <a:lstStyle>
            <a:lvl1pPr algn="ctr" rtl="0">
              <a:lnSpc>
                <a:spcPct val="85000"/>
              </a:lnSpc>
              <a:defRPr sz="60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2586793" y="5024051"/>
            <a:ext cx="7034362" cy="1052898"/>
          </a:xfrm>
        </p:spPr>
        <p:txBody>
          <a:bodyPr rtlCol="0"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2584338" y="6314440"/>
            <a:ext cx="1596622" cy="365125"/>
          </a:xfrm>
        </p:spPr>
        <p:txBody>
          <a:bodyPr rtlCol="0"/>
          <a:lstStyle>
            <a:lvl1pPr algn="l">
              <a:defRPr sz="1200">
                <a:solidFill>
                  <a:schemeClr val="tx2"/>
                </a:solidFill>
              </a:defRPr>
            </a:lvl1pPr>
          </a:lstStyle>
          <a:p>
            <a:pPr rtl="0"/>
            <a:fld id="{6D3EBF46-CD41-4ADB-98F7-060E46B263C6}" type="datetime8">
              <a:rPr lang="fr-FR" noProof="0" smtClean="0"/>
              <a:t>24/10/2023 10:23</a:t>
            </a:fld>
            <a:endParaRPr lang="fr-FR" noProof="0"/>
          </a:p>
        </p:txBody>
      </p:sp>
      <p:sp>
        <p:nvSpPr>
          <p:cNvPr id="5" name="Espace réservé du pied de page 4"/>
          <p:cNvSpPr>
            <a:spLocks noGrp="1"/>
          </p:cNvSpPr>
          <p:nvPr>
            <p:ph type="ftr" sz="quarter" idx="11"/>
          </p:nvPr>
        </p:nvSpPr>
        <p:spPr>
          <a:xfrm>
            <a:off x="4515066" y="6314440"/>
            <a:ext cx="5122683" cy="365125"/>
          </a:xfrm>
        </p:spPr>
        <p:txBody>
          <a:bodyPr rtlCol="0"/>
          <a:lstStyle>
            <a:lvl1pPr algn="l">
              <a:defRPr b="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11784011" y="572151"/>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p:txBody>
          <a:bodyPr rtlCol="0"/>
          <a:lstStyle/>
          <a:p>
            <a:pPr rtl="0"/>
            <a:fld id="{4BE41DEA-C873-4694-9EB4-E2163039A5BA}"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rtlCol="0"/>
          <a:lstStyle/>
          <a:p>
            <a:pPr lvl="0" rtl="0"/>
            <a:r>
              <a:rPr lang="fr-FR" noProof="0"/>
              <a:t>Modifiez les styles du texte du masque</a:t>
            </a:r>
          </a:p>
        </p:txBody>
      </p:sp>
      <p:sp>
        <p:nvSpPr>
          <p:cNvPr id="2" name="Titre 1"/>
          <p:cNvSpPr>
            <a:spLocks noGrp="1"/>
          </p:cNvSpPr>
          <p:nvPr>
            <p:ph type="title" hasCustomPrompt="1"/>
          </p:nvPr>
        </p:nvSpPr>
        <p:spPr bwMode="ltGray">
          <a:xfrm>
            <a:off x="7213600" y="280278"/>
            <a:ext cx="4641006" cy="2397608"/>
          </a:xfrm>
        </p:spPr>
        <p:txBody>
          <a:bodyPr rtlCol="0" anchor="ctr" anchorCtr="0"/>
          <a:lstStyle>
            <a:lvl1pPr algn="ctr" rtl="0">
              <a:defRPr>
                <a:solidFill>
                  <a:schemeClr val="accent1"/>
                </a:solidFill>
              </a:defRPr>
            </a:lvl1pPr>
          </a:lstStyle>
          <a:p>
            <a:pPr rtl="0"/>
            <a:r>
              <a:rPr lang="fr-FR" noProof="0"/>
              <a:t>MODIFIEZ LE STYLE DU TITRE</a:t>
            </a:r>
          </a:p>
        </p:txBody>
      </p:sp>
      <p:sp>
        <p:nvSpPr>
          <p:cNvPr id="12" name="Forme libre 6" title="Forme numéro de page">
            <a:extLst>
              <a:ext uri="{FF2B5EF4-FFF2-40B4-BE49-F238E27FC236}">
                <a16:creationId xmlns=""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1"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608737B-7E37-4D2D-8CF5-4158DCD891E4}" type="slidenum">
              <a:rPr lang="fr-FR" sz="1000" noProof="0" smtClean="0"/>
              <a:t>‹N°›</a:t>
            </a:fld>
            <a:endParaRPr lang="fr-FR" sz="1000" noProof="0"/>
          </a:p>
        </p:txBody>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3" name="Espace réservé du texte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181600" y="1526671"/>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181600" y="4669432"/>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178D8ED-EFE8-4267-9950-F10DA271B54F}" type="datetime8">
              <a:rPr lang="fr-FR" noProof="0" smtClean="0"/>
              <a:t>24/10/2023 10:23</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1C3CE951-4F20-4EE6-9B6D-994B00073A00}" type="datetime8">
              <a:rPr lang="fr-FR" noProof="0" smtClean="0"/>
              <a:t>24/10/2023 10:23</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10" name="Espace réservé du contenu 2">
            <a:extLst>
              <a:ext uri="{FF2B5EF4-FFF2-40B4-BE49-F238E27FC236}">
                <a16:creationId xmlns=""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3">
            <a:extLst>
              <a:ext uri="{FF2B5EF4-FFF2-40B4-BE49-F238E27FC236}">
                <a16:creationId xmlns=""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D52693B5-F9F1-47A2-BB37-32DBFF2693F2}" type="datetime8">
              <a:rPr lang="fr-FR" noProof="0" smtClean="0"/>
              <a:t>24/10/2023 10:23</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DE72FF1-A765-4D31-9636-07C7D25A1287}" type="datetime8">
              <a:rPr lang="fr-FR" noProof="0" smtClean="0"/>
              <a:t>24/10/2023 10:23</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4" name="Espace réservé du numéro de diapositive 3"/>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3" name="Espace réservé du contenu 2"/>
          <p:cNvSpPr>
            <a:spLocks noGrp="1"/>
          </p:cNvSpPr>
          <p:nvPr>
            <p:ph idx="1" hasCustomPrompt="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2CB6CA28-FCA9-459C-8748-72526E2DB345}" type="datetime8">
              <a:rPr lang="fr-FR" noProof="0" smtClean="0"/>
              <a:t>24/10/2023 10:23</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139D9DA-8A4D-4B84-B3D2-F242C6ED8F3D}" type="datetime8">
              <a:rPr lang="fr-FR" noProof="0" smtClean="0"/>
              <a:t>24/10/2023 10:23</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image 2">
            <a:extLst>
              <a:ext uri="{FF2B5EF4-FFF2-40B4-BE49-F238E27FC236}">
                <a16:creationId xmlns="" xmlns:a16="http://schemas.microsoft.com/office/drawing/2014/main" id="{B3A5F786-D848-499D-B37D-96CF11DE90DB}"/>
              </a:ext>
            </a:extLst>
          </p:cNvPr>
          <p:cNvSpPr>
            <a:spLocks noGrp="1"/>
          </p:cNvSpPr>
          <p:nvPr>
            <p:ph type="pic" idx="1"/>
          </p:nvPr>
        </p:nvSpPr>
        <p:spPr>
          <a:xfrm>
            <a:off x="5183188" y="555480"/>
            <a:ext cx="6246812" cy="530557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1088913" y="1143293"/>
            <a:ext cx="7034362" cy="4268965"/>
          </a:xfrm>
        </p:spPr>
        <p:txBody>
          <a:bodyPr rtlCol="0" anchor="t">
            <a:normAutofit/>
          </a:bodyPr>
          <a:lstStyle>
            <a:lvl1pPr algn="l" rtl="0">
              <a:lnSpc>
                <a:spcPct val="85000"/>
              </a:lnSpc>
              <a:defRPr sz="77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743CD9F2-DBAA-49AD-89D4-1C914E14E772}" type="datetime8">
              <a:rPr lang="fr-FR" noProof="0" smtClean="0"/>
              <a:t>24/10/2023 10:23</a:t>
            </a:fld>
            <a:endParaRPr lang="fr-FR" noProof="0"/>
          </a:p>
        </p:txBody>
      </p:sp>
      <p:sp>
        <p:nvSpPr>
          <p:cNvPr id="5" name="Espace réservé du pied de page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cxnSp>
        <p:nvCxnSpPr>
          <p:cNvPr id="9" name="Connecteur droit 8" title="Ligne pleine vertical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rtl="0">
              <a:defRPr/>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81B1AB1-E3C2-4125-8425-7FAC83FB5ECA}"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62000" y="559678"/>
            <a:ext cx="3833906" cy="2278772"/>
          </a:xfrm>
        </p:spPr>
        <p:txBody>
          <a:bodyPr rtlCol="0"/>
          <a:lstStyle>
            <a:lvl1pPr rtl="0">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75D5512-99FE-4317-896B-5A0A7DC990F7}"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rtlCol="0"/>
          <a:lstStyle/>
          <a:p>
            <a:pPr lvl="0" rtl="0"/>
            <a:r>
              <a:rPr lang="fr-FR" noProof="0"/>
              <a:t>Modifiez les styles du texte du masque</a:t>
            </a:r>
          </a:p>
        </p:txBody>
      </p:sp>
      <p:sp>
        <p:nvSpPr>
          <p:cNvPr id="9" name="Espace réservé du contenu 7">
            <a:extLst>
              <a:ext uri="{FF2B5EF4-FFF2-40B4-BE49-F238E27FC236}">
                <a16:creationId xmlns=""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375400" y="431747"/>
            <a:ext cx="5105400" cy="684633"/>
          </a:xfrm>
        </p:spPr>
        <p:txBody>
          <a:bodyPr rtlCol="0"/>
          <a:lstStyle>
            <a:lvl1pPr algn="ctr">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7088800" y="1468316"/>
            <a:ext cx="4831664" cy="3865070"/>
          </a:xfrm>
        </p:spPr>
        <p:txBody>
          <a:bodyPr rtlCol="0" anchor="ctr"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A79B90-72EA-4F4E-9B3D-8CC28FB9A4AF}"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hasCustomPrompt="1"/>
          </p:nvPr>
        </p:nvSpPr>
        <p:spPr bwMode="ltGray">
          <a:xfrm>
            <a:off x="762000" y="305678"/>
            <a:ext cx="10667998" cy="1002422"/>
          </a:xfrm>
        </p:spPr>
        <p:txBody>
          <a:bodyPr rtlCol="0" anchor="ctr" anchorCtr="0"/>
          <a:lstStyle>
            <a:lvl1pPr algn="ctr" rtl="0">
              <a:defRPr>
                <a:solidFill>
                  <a:schemeClr val="accent1"/>
                </a:solidFill>
              </a:defRPr>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96D0804B-261F-4474-9FFB-B7B3BED9967F}"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rtlCol="0"/>
          <a:lstStyle/>
          <a:p>
            <a:pPr lvl="0" rtl="0"/>
            <a:r>
              <a:rPr lang="fr-FR" noProof="0"/>
              <a:t>Modifiez les styles du texte du masque</a:t>
            </a:r>
          </a:p>
        </p:txBody>
      </p:sp>
      <p:sp>
        <p:nvSpPr>
          <p:cNvPr id="14" name="Forme libre 6" title="Forme numéro de page">
            <a:extLst>
              <a:ext uri="{FF2B5EF4-FFF2-40B4-BE49-F238E27FC236}">
                <a16:creationId xmlns=""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5" name="Espace réservé du contenu 7">
            <a:extLst>
              <a:ext uri="{FF2B5EF4-FFF2-40B4-BE49-F238E27FC236}">
                <a16:creationId xmlns=""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rtlCol="0"/>
          <a:lstStyle/>
          <a:p>
            <a:pPr lvl="0" rtl="0"/>
            <a:r>
              <a:rPr lang="fr-FR" noProof="0"/>
              <a:t>Modifiez les styles du texte du masque</a:t>
            </a:r>
          </a:p>
        </p:txBody>
      </p:sp>
      <p:sp>
        <p:nvSpPr>
          <p:cNvPr id="16" name="Espace réservé du contenu 7">
            <a:extLst>
              <a:ext uri="{FF2B5EF4-FFF2-40B4-BE49-F238E27FC236}">
                <a16:creationId xmlns=""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re et contenu">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a:xfrm>
            <a:off x="7628571" y="6314440"/>
            <a:ext cx="3814856" cy="365125"/>
          </a:xfrm>
        </p:spPr>
        <p:txBody>
          <a:bodyPr rtlCol="0"/>
          <a:lstStyle/>
          <a:p>
            <a:pPr rtl="0"/>
            <a:fld id="{381F0E8B-8940-47D9-9BB8-889EA4A78616}"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rtlCol="0" anchor="ctr" anchorCtr="0"/>
          <a:lstStyle/>
          <a:p>
            <a:pPr lvl="0" rtl="0"/>
            <a:r>
              <a:rPr lang="fr-FR" noProof="0"/>
              <a:t>Modifiez les styles du texte du masque</a:t>
            </a:r>
          </a:p>
        </p:txBody>
      </p:sp>
      <p:sp>
        <p:nvSpPr>
          <p:cNvPr id="14" name="Forme libre 6" title="Forme numéro de page">
            <a:extLst>
              <a:ext uri="{FF2B5EF4-FFF2-40B4-BE49-F238E27FC236}">
                <a16:creationId xmlns=""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6" name="Espace réservé du contenu 7">
            <a:extLst>
              <a:ext uri="{FF2B5EF4-FFF2-40B4-BE49-F238E27FC236}">
                <a16:creationId xmlns=""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rtlCol="0" anchor="ctr" anchorCtr="0"/>
          <a:lstStyle/>
          <a:p>
            <a:pPr lvl="0" rtl="0"/>
            <a:r>
              <a:rPr lang="fr-FR" noProof="0"/>
              <a:t>Modifiez les styles du texte du masque</a:t>
            </a:r>
          </a:p>
        </p:txBody>
      </p:sp>
      <p:sp>
        <p:nvSpPr>
          <p:cNvPr id="3" name="Titre 2">
            <a:extLst>
              <a:ext uri="{FF2B5EF4-FFF2-40B4-BE49-F238E27FC236}">
                <a16:creationId xmlns=""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rtlCol="0" anchor="ctr" anchorCtr="0"/>
          <a:lstStyle>
            <a:lvl1pPr algn="ctr" rtl="0">
              <a:defRPr>
                <a:solidFill>
                  <a:schemeClr val="accent1"/>
                </a:solidFill>
              </a:defRPr>
            </a:lvl1pPr>
          </a:lstStyle>
          <a:p>
            <a:pPr rtl="0"/>
            <a:r>
              <a:rPr lang="fr-FR" noProof="0"/>
              <a:t>MODIFIEZ LE STYLE DU TITRE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352848"/>
            <a:ext cx="10667998" cy="1002422"/>
          </a:xfrm>
        </p:spPr>
        <p:txBody>
          <a:bodyPr rtlCol="0" anchor="ctr" anchorCtr="0"/>
          <a:lstStyle>
            <a:lvl1pPr algn="l" rtl="0">
              <a:defRPr/>
            </a:lvl1pPr>
          </a:lstStyle>
          <a:p>
            <a:pPr rtl="0"/>
            <a:r>
              <a:rPr lang="fr-FR" noProof="0"/>
              <a:t>MODIFIEZ LE STYLE DU TITRE</a:t>
            </a:r>
          </a:p>
        </p:txBody>
      </p:sp>
      <p:sp>
        <p:nvSpPr>
          <p:cNvPr id="3" name="Espace réservé du contenu 2"/>
          <p:cNvSpPr>
            <a:spLocks noGrp="1"/>
          </p:cNvSpPr>
          <p:nvPr>
            <p:ph idx="1" hasCustomPrompt="1"/>
          </p:nvPr>
        </p:nvSpPr>
        <p:spPr>
          <a:xfrm>
            <a:off x="8848724" y="1534886"/>
            <a:ext cx="2581273" cy="427536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7F53525-B172-41E9-AC74-F2250E1FBCF7}" type="datetime8">
              <a:rPr lang="fr-FR" noProof="0" smtClean="0"/>
              <a:t>24/10/2023 10:23</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droite contenu gauch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Espace réservé de la date 1"/>
          <p:cNvSpPr>
            <a:spLocks noGrp="1"/>
          </p:cNvSpPr>
          <p:nvPr>
            <p:ph type="dt" sz="half" idx="10"/>
          </p:nvPr>
        </p:nvSpPr>
        <p:spPr/>
        <p:txBody>
          <a:bodyPr rtlCol="0"/>
          <a:lstStyle/>
          <a:p>
            <a:pPr rtl="0"/>
            <a:fld id="{F0677CA5-05F1-439F-904B-F59E71AD2563}" type="datetime8">
              <a:rPr lang="fr-FR" noProof="0" smtClean="0"/>
              <a:t>24/10/2023 10:23</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contenu 12">
            <a:extLst>
              <a:ext uri="{FF2B5EF4-FFF2-40B4-BE49-F238E27FC236}">
                <a16:creationId xmlns="" xmlns:a16="http://schemas.microsoft.com/office/drawing/2014/main" id="{DEDD3AEB-5731-4BFB-B455-2CAA76BB8C15}"/>
              </a:ext>
            </a:extLst>
          </p:cNvPr>
          <p:cNvSpPr>
            <a:spLocks noGrp="1"/>
          </p:cNvSpPr>
          <p:nvPr>
            <p:ph idx="1" hasCustomPrompt="1"/>
          </p:nvPr>
        </p:nvSpPr>
        <p:spPr>
          <a:xfrm>
            <a:off x="6322695" y="358646"/>
            <a:ext cx="5505450" cy="5896056"/>
          </a:xfrm>
        </p:spPr>
        <p:txBody>
          <a:bodyPr rtlCol="0" anchor="ctr" anchorCtr="0">
            <a:normAutofit/>
          </a:bodyPr>
          <a:lstStyle>
            <a:lvl1pPr>
              <a:defRPr sz="2800"/>
            </a:lvl1pPr>
          </a:lstStyle>
          <a:p>
            <a:pPr marL="0" lvl="0" indent="0" rtl="0">
              <a:lnSpc>
                <a:spcPct val="100000"/>
              </a:lnSpc>
              <a:spcAft>
                <a:spcPts val="2400"/>
              </a:spcAft>
              <a:buNone/>
            </a:pPr>
            <a:r>
              <a:rPr lang="fr-FR" sz="3200" noProof="0">
                <a:cs typeface="Segoe UI" panose="020B0502040204020203" pitchFamily="34" charset="0"/>
              </a:rPr>
              <a:t>Modifiez les styles du texte du masque</a:t>
            </a:r>
          </a:p>
        </p:txBody>
      </p:sp>
      <p:sp>
        <p:nvSpPr>
          <p:cNvPr id="8" name="Forme libre 6" title="Forme numéro de page">
            <a:extLst>
              <a:ext uri="{FF2B5EF4-FFF2-40B4-BE49-F238E27FC236}">
                <a16:creationId xmlns=""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re 10">
            <a:extLst>
              <a:ext uri="{FF2B5EF4-FFF2-40B4-BE49-F238E27FC236}">
                <a16:creationId xmlns=""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rtlCol="0"/>
          <a:lstStyle>
            <a:lvl1pPr rtl="0">
              <a:defRPr/>
            </a:lvl1pPr>
          </a:lstStyle>
          <a:p>
            <a:pPr rtl="0"/>
            <a:r>
              <a:rPr lang="fr-FR" noProof="0"/>
              <a:t>MODIFIEZ LE STYLE DU TITRE</a:t>
            </a:r>
          </a:p>
        </p:txBody>
      </p:sp>
      <p:sp>
        <p:nvSpPr>
          <p:cNvPr id="10"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F9883E2-3D63-40B4-9105-EAB596140EA2}" type="slidenum">
              <a:rPr lang="fr-FR" sz="1000" noProof="0" smtClean="0">
                <a:solidFill>
                  <a:schemeClr val="bg2"/>
                </a:solidFill>
              </a:rPr>
              <a:t>‹N°›</a:t>
            </a:fld>
            <a:endParaRPr lang="fr-FR" sz="1000" noProof="0">
              <a:solidFill>
                <a:schemeClr val="bg2"/>
              </a:solidFill>
            </a:endParaRP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 name="Espace réservé du titre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80F46D76-CED8-4AF8-9073-371D4359DAEC}" type="datetime8">
              <a:rPr lang="fr-FR" noProof="0" smtClean="0"/>
              <a:t>24/10/2023 10:23</a:t>
            </a:fld>
            <a:endParaRPr lang="fr-FR" noProof="0"/>
          </a:p>
        </p:txBody>
      </p:sp>
      <p:sp>
        <p:nvSpPr>
          <p:cNvPr id="5" name="Espace réservé du pied de page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r>
              <a:rPr lang="fr-FR" noProof="0"/>
              <a:t>Ajouter un pied de page </a:t>
            </a:r>
          </a:p>
        </p:txBody>
      </p:sp>
      <p:sp>
        <p:nvSpPr>
          <p:cNvPr id="6" name="Espace réservé du numéro de diapositive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000" b="0" i="1" baseline="0">
                <a:solidFill>
                  <a:schemeClr val="tx2"/>
                </a:solidFill>
                <a:latin typeface="+mj-lt"/>
              </a:defRPr>
            </a:lvl1pPr>
          </a:lstStyle>
          <a:p>
            <a:fld id="{7AAC19ED-7CFA-4AF2-BE7E-6017F4B12C94}" type="slidenum">
              <a:rPr lang="fr-FR" noProof="0" smtClean="0"/>
              <a:pPr/>
              <a:t>‹N°›</a:t>
            </a:fld>
            <a:endParaRPr lang="fr-FR" noProof="0"/>
          </a:p>
        </p:txBody>
      </p:sp>
      <p:cxnSp>
        <p:nvCxnSpPr>
          <p:cNvPr id="10" name="Connecteur droit 9" title="Ligne pleine horizontal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 xmlns:a16="http://schemas.microsoft.com/office/drawing/2014/main" id="{55999741-3CB0-4E9F-9B1F-47F7BDC2DB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 y="-48642"/>
            <a:ext cx="12192000" cy="6906641"/>
          </a:xfrm>
          <a:prstGeom prst="rect">
            <a:avLst/>
          </a:prstGeom>
        </p:spPr>
      </p:pic>
      <p:sp>
        <p:nvSpPr>
          <p:cNvPr id="2" name="Titre 1">
            <a:extLst>
              <a:ext uri="{FF2B5EF4-FFF2-40B4-BE49-F238E27FC236}">
                <a16:creationId xmlns="" xmlns:a16="http://schemas.microsoft.com/office/drawing/2014/main" id="{C478B3CD-9828-4280-95EC-5F9D73400FF8}"/>
              </a:ext>
            </a:extLst>
          </p:cNvPr>
          <p:cNvSpPr>
            <a:spLocks noGrp="1"/>
          </p:cNvSpPr>
          <p:nvPr>
            <p:ph type="ctrTitle"/>
          </p:nvPr>
        </p:nvSpPr>
        <p:spPr bwMode="white">
          <a:xfrm>
            <a:off x="2578818" y="835847"/>
            <a:ext cx="6861395" cy="3358512"/>
          </a:xfrm>
        </p:spPr>
        <p:txBody>
          <a:bodyPr rtlCol="0"/>
          <a:lstStyle/>
          <a:p>
            <a:pPr rtl="0"/>
            <a:r>
              <a:rPr lang="en-NZ" sz="8000" dirty="0" smtClean="0">
                <a:solidFill>
                  <a:schemeClr val="tx1"/>
                </a:solidFill>
              </a:rPr>
              <a:t>WELCOME TO OUR LIBRARY WEBSITE </a:t>
            </a:r>
            <a:r>
              <a:rPr lang="en-NZ" sz="7200" dirty="0" smtClean="0">
                <a:solidFill>
                  <a:schemeClr val="tx1"/>
                </a:solidFill>
              </a:rPr>
              <a:t>PRESENTATION</a:t>
            </a:r>
            <a:endParaRPr lang="fr-FR" sz="7200" dirty="0">
              <a:solidFill>
                <a:schemeClr val="accent1"/>
              </a:solidFill>
            </a:endParaRPr>
          </a:p>
        </p:txBody>
      </p:sp>
      <p:sp>
        <p:nvSpPr>
          <p:cNvPr id="3" name="Sous-titre 2">
            <a:extLst>
              <a:ext uri="{FF2B5EF4-FFF2-40B4-BE49-F238E27FC236}">
                <a16:creationId xmlns="" xmlns:a16="http://schemas.microsoft.com/office/drawing/2014/main" id="{5A9A3178-CB65-4687-BC8A-DBB6F3C6EF12}"/>
              </a:ext>
            </a:extLst>
          </p:cNvPr>
          <p:cNvSpPr>
            <a:spLocks noGrp="1"/>
          </p:cNvSpPr>
          <p:nvPr>
            <p:ph type="subTitle" idx="1"/>
          </p:nvPr>
        </p:nvSpPr>
        <p:spPr>
          <a:xfrm>
            <a:off x="2593343" y="4618048"/>
            <a:ext cx="7034362" cy="1982373"/>
          </a:xfrm>
        </p:spPr>
        <p:txBody>
          <a:bodyPr rtlCol="0">
            <a:normAutofit fontScale="77500" lnSpcReduction="20000"/>
          </a:bodyPr>
          <a:lstStyle/>
          <a:p>
            <a:pPr rtl="0">
              <a:lnSpc>
                <a:spcPct val="100000"/>
              </a:lnSpc>
            </a:pPr>
            <a:r>
              <a:rPr lang="en-NZ" sz="3200" dirty="0" smtClean="0">
                <a:solidFill>
                  <a:schemeClr val="tx1"/>
                </a:solidFill>
                <a:cs typeface="Segoe UI" panose="020B0502040204020203" pitchFamily="34" charset="0"/>
              </a:rPr>
              <a:t>MADE BY:</a:t>
            </a:r>
          </a:p>
          <a:p>
            <a:pPr rtl="0">
              <a:lnSpc>
                <a:spcPct val="100000"/>
              </a:lnSpc>
            </a:pPr>
            <a:endParaRPr lang="en-NZ" sz="3200" dirty="0" smtClean="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ABDUL IDRISS</a:t>
            </a:r>
            <a:endParaRPr lang="fr-FR" sz="3200" dirty="0">
              <a:solidFill>
                <a:schemeClr val="tx1"/>
              </a:solidFill>
              <a:cs typeface="Segoe UI" panose="020B0502040204020203" pitchFamily="34" charset="0"/>
            </a:endParaRPr>
          </a:p>
          <a:p>
            <a:pPr rtl="0">
              <a:lnSpc>
                <a:spcPct val="100000"/>
              </a:lnSpc>
            </a:pPr>
            <a:endParaRPr lang="en-NZ" sz="3200" dirty="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COORDINATOR:</a:t>
            </a:r>
          </a:p>
          <a:p>
            <a:pPr rtl="0">
              <a:lnSpc>
                <a:spcPct val="100000"/>
              </a:lnSpc>
            </a:pPr>
            <a:r>
              <a:rPr lang="en-NZ" sz="3200" dirty="0" smtClean="0">
                <a:solidFill>
                  <a:schemeClr val="tx1"/>
                </a:solidFill>
                <a:cs typeface="Segoe UI" panose="020B0502040204020203" pitchFamily="34" charset="0"/>
              </a:rPr>
              <a:t>MR NJIFANDA ERIC</a:t>
            </a:r>
            <a:endParaRPr lang="fr-FR" sz="3200" dirty="0">
              <a:solidFill>
                <a:schemeClr val="tx1"/>
              </a:solidFill>
              <a:cs typeface="Segoe UI" panose="020B0502040204020203" pitchFamily="34" charset="0"/>
            </a:endParaRPr>
          </a:p>
        </p:txBody>
      </p:sp>
      <p:grpSp>
        <p:nvGrpSpPr>
          <p:cNvPr id="6" name="Groupe 5" descr="élément décoratif">
            <a:extLst>
              <a:ext uri="{FF2B5EF4-FFF2-40B4-BE49-F238E27FC236}">
                <a16:creationId xmlns="" xmlns:a16="http://schemas.microsoft.com/office/drawing/2014/main" id="{698C1723-6BE3-4292-90F2-43C7A22F5038}"/>
              </a:ext>
              <a:ext uri="{C183D7F6-B498-43B3-948B-1728B52AA6E4}">
                <adec:decorative xmlns="" xmlns:adec="http://schemas.microsoft.com/office/drawing/2017/decorative" val="1"/>
              </a:ext>
            </a:extLst>
          </p:cNvPr>
          <p:cNvGrpSpPr/>
          <p:nvPr/>
        </p:nvGrpSpPr>
        <p:grpSpPr bwMode="white">
          <a:xfrm>
            <a:off x="2321143" y="266840"/>
            <a:ext cx="7376746" cy="4149970"/>
            <a:chOff x="2989385" y="1679331"/>
            <a:chExt cx="7376746" cy="2681654"/>
          </a:xfrm>
        </p:grpSpPr>
        <p:cxnSp>
          <p:nvCxnSpPr>
            <p:cNvPr id="7" name="Connecteur droit 6">
              <a:extLst>
                <a:ext uri="{FF2B5EF4-FFF2-40B4-BE49-F238E27FC236}">
                  <a16:creationId xmlns=""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 xmlns:a16="http://schemas.microsoft.com/office/drawing/2014/main" id="{E85B0E36-8696-452F-958E-984FBF104D99}"/>
                </a:ext>
              </a:extLst>
            </p:cNvPr>
            <p:cNvCxnSpPr/>
            <p:nvPr/>
          </p:nvCxnSpPr>
          <p:spPr bwMode="white">
            <a:xfrm>
              <a:off x="2989385" y="4354131"/>
              <a:ext cx="70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 xmlns:a16="http://schemas.microsoft.com/office/drawing/2014/main" id="{D3F49821-5888-450B-ABA1-D4D7B73EC2AB}"/>
                </a:ext>
              </a:extLst>
            </p:cNvPr>
            <p:cNvCxnSpPr>
              <a:cxnSpLocks/>
            </p:cNvCxnSpPr>
            <p:nvPr/>
          </p:nvCxnSpPr>
          <p:spPr bwMode="white">
            <a:xfrm>
              <a:off x="9663005" y="4360985"/>
              <a:ext cx="703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hidden="1">
            <a:extLst>
              <a:ext uri="{FF2B5EF4-FFF2-40B4-BE49-F238E27FC236}">
                <a16:creationId xmlns="" xmlns:a16="http://schemas.microsoft.com/office/drawing/2014/main" id="{192D9B22-CA63-4CDB-8957-40947F45B732}"/>
              </a:ext>
            </a:extLst>
          </p:cNvPr>
          <p:cNvSpPr>
            <a:spLocks noGrp="1"/>
          </p:cNvSpPr>
          <p:nvPr>
            <p:ph type="sldNum" sz="quarter" idx="12"/>
          </p:nvPr>
        </p:nvSpPr>
        <p:spPr/>
        <p:txBody>
          <a:bodyPr rtlCol="0"/>
          <a:lstStyle/>
          <a:p>
            <a:pPr rtl="0"/>
            <a:fld id="{7AAC19ED-7CFA-4AF2-BE7E-6017F4B12C94}" type="slidenum">
              <a:rPr lang="en-US" smtClean="0"/>
              <a:t>1</a:t>
            </a:fld>
            <a:endParaRPr lang="en-US" dirty="0"/>
          </a:p>
        </p:txBody>
      </p:sp>
    </p:spTree>
    <p:extLst>
      <p:ext uri="{BB962C8B-B14F-4D97-AF65-F5344CB8AC3E}">
        <p14:creationId xmlns:p14="http://schemas.microsoft.com/office/powerpoint/2010/main" val="255751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10C46EC-1FC7-4065-BC98-F8A55E539322}"/>
              </a:ext>
            </a:extLst>
          </p:cNvPr>
          <p:cNvSpPr>
            <a:spLocks noGrp="1"/>
          </p:cNvSpPr>
          <p:nvPr>
            <p:ph type="title"/>
          </p:nvPr>
        </p:nvSpPr>
        <p:spPr>
          <a:xfrm>
            <a:off x="1680988" y="619132"/>
            <a:ext cx="2022984" cy="796808"/>
          </a:xfrm>
        </p:spPr>
        <p:txBody>
          <a:bodyPr rtlCol="0"/>
          <a:lstStyle/>
          <a:p>
            <a:pPr rtl="0"/>
            <a:r>
              <a:rPr lang="en-NZ" dirty="0" smtClean="0">
                <a:solidFill>
                  <a:schemeClr val="tx1"/>
                </a:solidFill>
              </a:rPr>
              <a:t>STEPS </a:t>
            </a:r>
            <a:endParaRPr lang="fr-FR" dirty="0"/>
          </a:p>
        </p:txBody>
      </p:sp>
      <p:sp>
        <p:nvSpPr>
          <p:cNvPr id="3" name="Espace réservé du contenu 2">
            <a:extLst>
              <a:ext uri="{FF2B5EF4-FFF2-40B4-BE49-F238E27FC236}">
                <a16:creationId xmlns="" xmlns:a16="http://schemas.microsoft.com/office/drawing/2014/main" id="{8A851964-E2BB-4A8E-95FD-73EF52089F1C}"/>
              </a:ext>
            </a:extLst>
          </p:cNvPr>
          <p:cNvSpPr>
            <a:spLocks noGrp="1"/>
          </p:cNvSpPr>
          <p:nvPr>
            <p:ph idx="1"/>
          </p:nvPr>
        </p:nvSpPr>
        <p:spPr>
          <a:xfrm>
            <a:off x="6322695" y="220623"/>
            <a:ext cx="5505450" cy="5896056"/>
          </a:xfrm>
        </p:spPr>
        <p:txBody>
          <a:bodyPr rtlCol="0">
            <a:normAutofit/>
          </a:bodyPr>
          <a:lstStyle/>
          <a:p>
            <a:pPr marL="0" lvl="0" indent="0" rtl="0">
              <a:lnSpc>
                <a:spcPct val="100000"/>
              </a:lnSpc>
              <a:spcAft>
                <a:spcPts val="2400"/>
              </a:spcAft>
              <a:buNone/>
            </a:pPr>
            <a:r>
              <a:rPr lang="en-NZ" sz="3000" dirty="0" smtClean="0">
                <a:solidFill>
                  <a:prstClr val="black"/>
                </a:solidFill>
              </a:rPr>
              <a:t>INTRODUCTION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WOKDONE</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DEMO</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CHALLENGES ENCOUNTERED</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CONCLUSION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REMARKS</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QUESTIONS</a:t>
            </a:r>
            <a:endParaRPr lang="fr-FR" sz="3000" dirty="0">
              <a:solidFill>
                <a:prstClr val="black"/>
              </a:solidFill>
            </a:endParaRPr>
          </a:p>
        </p:txBody>
      </p:sp>
      <p:sp>
        <p:nvSpPr>
          <p:cNvPr id="4" name="Rectangle : Coins arrondis 3" descr="élément décoratif">
            <a:extLst>
              <a:ext uri="{FF2B5EF4-FFF2-40B4-BE49-F238E27FC236}">
                <a16:creationId xmlns="" xmlns:a16="http://schemas.microsoft.com/office/drawing/2014/main" id="{4040E108-43C3-4816-91FB-4F3FE893D470}"/>
              </a:ext>
              <a:ext uri="{C183D7F6-B498-43B3-948B-1728B52AA6E4}">
                <adec:decorative xmlns=""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 xmlns:a16="http://schemas.microsoft.com/office/drawing/2014/main" id="{2819A5BD-5ED6-420D-9845-C32F17256764}"/>
              </a:ext>
              <a:ext uri="{C183D7F6-B498-43B3-948B-1728B52AA6E4}">
                <adec:decorative xmlns="" xmlns:adec="http://schemas.microsoft.com/office/drawing/2017/decorative" val="1"/>
              </a:ext>
            </a:extLst>
          </p:cNvPr>
          <p:cNvSpPr/>
          <p:nvPr/>
        </p:nvSpPr>
        <p:spPr>
          <a:xfrm>
            <a:off x="5621265" y="34827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8" name="Zone de texte 7" descr="élément décoratif">
            <a:extLst>
              <a:ext uri="{FF2B5EF4-FFF2-40B4-BE49-F238E27FC236}">
                <a16:creationId xmlns="" xmlns:a16="http://schemas.microsoft.com/office/drawing/2014/main" id="{899BC040-0D5E-4E6E-8E95-6B710CABCAF8}"/>
              </a:ext>
            </a:extLst>
          </p:cNvPr>
          <p:cNvSpPr txBox="1"/>
          <p:nvPr/>
        </p:nvSpPr>
        <p:spPr>
          <a:xfrm>
            <a:off x="5704508" y="371428"/>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1</a:t>
            </a:r>
          </a:p>
        </p:txBody>
      </p:sp>
      <p:sp>
        <p:nvSpPr>
          <p:cNvPr id="9" name="Ovale 8" descr="élément décoratif">
            <a:extLst>
              <a:ext uri="{FF2B5EF4-FFF2-40B4-BE49-F238E27FC236}">
                <a16:creationId xmlns="" xmlns:a16="http://schemas.microsoft.com/office/drawing/2014/main" id="{8D0D6914-3231-4EEA-BA0E-6EB9635E2C61}"/>
              </a:ext>
              <a:ext uri="{C183D7F6-B498-43B3-948B-1728B52AA6E4}">
                <adec:decorative xmlns="" xmlns:adec="http://schemas.microsoft.com/office/drawing/2017/decorative" val="1"/>
              </a:ext>
            </a:extLst>
          </p:cNvPr>
          <p:cNvSpPr/>
          <p:nvPr/>
        </p:nvSpPr>
        <p:spPr>
          <a:xfrm>
            <a:off x="5609607" y="121951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0" name="Zone de texte 9" descr="élément décoratif">
            <a:extLst>
              <a:ext uri="{FF2B5EF4-FFF2-40B4-BE49-F238E27FC236}">
                <a16:creationId xmlns="" xmlns:a16="http://schemas.microsoft.com/office/drawing/2014/main" id="{DF6C2EE1-FB2F-4893-B2BE-552195DFE5F3}"/>
              </a:ext>
            </a:extLst>
          </p:cNvPr>
          <p:cNvSpPr txBox="1"/>
          <p:nvPr/>
        </p:nvSpPr>
        <p:spPr>
          <a:xfrm>
            <a:off x="5677594" y="1215885"/>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2</a:t>
            </a:r>
          </a:p>
        </p:txBody>
      </p:sp>
      <p:sp>
        <p:nvSpPr>
          <p:cNvPr id="11" name="Ovale 10" descr="élément décoratif">
            <a:extLst>
              <a:ext uri="{FF2B5EF4-FFF2-40B4-BE49-F238E27FC236}">
                <a16:creationId xmlns="" xmlns:a16="http://schemas.microsoft.com/office/drawing/2014/main" id="{C3A7A1F3-DF16-4906-AB99-7271A62BD36F}"/>
              </a:ext>
              <a:ext uri="{C183D7F6-B498-43B3-948B-1728B52AA6E4}">
                <adec:decorative xmlns="" xmlns:adec="http://schemas.microsoft.com/office/drawing/2017/decorative" val="1"/>
              </a:ext>
            </a:extLst>
          </p:cNvPr>
          <p:cNvSpPr/>
          <p:nvPr/>
        </p:nvSpPr>
        <p:spPr>
          <a:xfrm>
            <a:off x="5611110" y="20905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2" name="Zone de texte 11" descr="élément décoratif">
            <a:extLst>
              <a:ext uri="{FF2B5EF4-FFF2-40B4-BE49-F238E27FC236}">
                <a16:creationId xmlns="" xmlns:a16="http://schemas.microsoft.com/office/drawing/2014/main" id="{C8F3A396-1948-4D35-BEE9-CC6CB08D2788}"/>
              </a:ext>
            </a:extLst>
          </p:cNvPr>
          <p:cNvSpPr txBox="1"/>
          <p:nvPr/>
        </p:nvSpPr>
        <p:spPr>
          <a:xfrm>
            <a:off x="5677913" y="212259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3</a:t>
            </a:r>
          </a:p>
        </p:txBody>
      </p:sp>
      <p:sp>
        <p:nvSpPr>
          <p:cNvPr id="13" name="Ovale 12" descr="élément décoratif">
            <a:extLst>
              <a:ext uri="{FF2B5EF4-FFF2-40B4-BE49-F238E27FC236}">
                <a16:creationId xmlns="" xmlns:a16="http://schemas.microsoft.com/office/drawing/2014/main" id="{22B39FAF-E8F3-4DC0-85F2-0F3005FA850A}"/>
              </a:ext>
              <a:ext uri="{C183D7F6-B498-43B3-948B-1728B52AA6E4}">
                <adec:decorative xmlns="" xmlns:adec="http://schemas.microsoft.com/office/drawing/2017/decorative" val="1"/>
              </a:ext>
            </a:extLst>
          </p:cNvPr>
          <p:cNvSpPr/>
          <p:nvPr/>
        </p:nvSpPr>
        <p:spPr>
          <a:xfrm>
            <a:off x="5621265" y="295472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4" name="Zone de texte 13" descr="élément décoratif">
            <a:extLst>
              <a:ext uri="{FF2B5EF4-FFF2-40B4-BE49-F238E27FC236}">
                <a16:creationId xmlns="" xmlns:a16="http://schemas.microsoft.com/office/drawing/2014/main" id="{D662B18B-C838-45CE-B43E-32C743E13974}"/>
              </a:ext>
            </a:extLst>
          </p:cNvPr>
          <p:cNvSpPr txBox="1"/>
          <p:nvPr/>
        </p:nvSpPr>
        <p:spPr>
          <a:xfrm>
            <a:off x="5697190" y="2955177"/>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4</a:t>
            </a:r>
          </a:p>
        </p:txBody>
      </p:sp>
      <p:sp>
        <p:nvSpPr>
          <p:cNvPr id="15" name="Ovale 14" descr="élément décoratif">
            <a:extLst>
              <a:ext uri="{FF2B5EF4-FFF2-40B4-BE49-F238E27FC236}">
                <a16:creationId xmlns="" xmlns:a16="http://schemas.microsoft.com/office/drawing/2014/main" id="{FD075E26-5BF9-40ED-9945-45C65E2A447C}"/>
              </a:ext>
              <a:ext uri="{C183D7F6-B498-43B3-948B-1728B52AA6E4}">
                <adec:decorative xmlns="" xmlns:adec="http://schemas.microsoft.com/office/drawing/2017/decorative" val="1"/>
              </a:ext>
            </a:extLst>
          </p:cNvPr>
          <p:cNvSpPr/>
          <p:nvPr/>
        </p:nvSpPr>
        <p:spPr>
          <a:xfrm>
            <a:off x="5629878" y="38067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6" name="Zone de texte 15" descr="élément décoratif">
            <a:extLst>
              <a:ext uri="{FF2B5EF4-FFF2-40B4-BE49-F238E27FC236}">
                <a16:creationId xmlns="" xmlns:a16="http://schemas.microsoft.com/office/drawing/2014/main" id="{BB8F23EE-E31D-4666-AAD5-11B6D6D93B40}"/>
              </a:ext>
            </a:extLst>
          </p:cNvPr>
          <p:cNvSpPr txBox="1"/>
          <p:nvPr/>
        </p:nvSpPr>
        <p:spPr>
          <a:xfrm>
            <a:off x="5706240" y="3806723"/>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5</a:t>
            </a:r>
          </a:p>
        </p:txBody>
      </p:sp>
      <p:sp>
        <p:nvSpPr>
          <p:cNvPr id="17" name="Ovale 16" descr="élément décoratif">
            <a:extLst>
              <a:ext uri="{FF2B5EF4-FFF2-40B4-BE49-F238E27FC236}">
                <a16:creationId xmlns="" xmlns:a16="http://schemas.microsoft.com/office/drawing/2014/main" id="{0DCD21D3-7FB6-4316-907B-8558B54F8706}"/>
              </a:ext>
              <a:ext uri="{C183D7F6-B498-43B3-948B-1728B52AA6E4}">
                <adec:decorative xmlns="" xmlns:adec="http://schemas.microsoft.com/office/drawing/2017/decorative" val="1"/>
              </a:ext>
            </a:extLst>
          </p:cNvPr>
          <p:cNvSpPr/>
          <p:nvPr/>
        </p:nvSpPr>
        <p:spPr>
          <a:xfrm>
            <a:off x="5609607" y="465871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8" name="Zone de texte 17" descr="élément décoratif">
            <a:extLst>
              <a:ext uri="{FF2B5EF4-FFF2-40B4-BE49-F238E27FC236}">
                <a16:creationId xmlns="" xmlns:a16="http://schemas.microsoft.com/office/drawing/2014/main" id="{D656F6A6-7C3C-4EF2-94D1-42D0DD1BD9F0}"/>
              </a:ext>
            </a:extLst>
          </p:cNvPr>
          <p:cNvSpPr txBox="1"/>
          <p:nvPr/>
        </p:nvSpPr>
        <p:spPr>
          <a:xfrm>
            <a:off x="5677594" y="4692662"/>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6</a:t>
            </a:r>
          </a:p>
        </p:txBody>
      </p:sp>
      <p:sp>
        <p:nvSpPr>
          <p:cNvPr id="19" name="Ovale 18" descr="élément décoratif">
            <a:extLst>
              <a:ext uri="{FF2B5EF4-FFF2-40B4-BE49-F238E27FC236}">
                <a16:creationId xmlns="" xmlns:a16="http://schemas.microsoft.com/office/drawing/2014/main" id="{0310B4FF-E37D-4C58-9094-B5F2AD6739E4}"/>
              </a:ext>
              <a:ext uri="{C183D7F6-B498-43B3-948B-1728B52AA6E4}">
                <adec:decorative xmlns="" xmlns:adec="http://schemas.microsoft.com/office/drawing/2017/decorative" val="1"/>
              </a:ext>
            </a:extLst>
          </p:cNvPr>
          <p:cNvSpPr/>
          <p:nvPr/>
        </p:nvSpPr>
        <p:spPr>
          <a:xfrm>
            <a:off x="5609607" y="569327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20" name="Zone de texte 19" descr="élément décoratif">
            <a:extLst>
              <a:ext uri="{FF2B5EF4-FFF2-40B4-BE49-F238E27FC236}">
                <a16:creationId xmlns="" xmlns:a16="http://schemas.microsoft.com/office/drawing/2014/main" id="{8F2CEA96-5D23-40F7-9C3C-6946B9D73DF7}"/>
              </a:ext>
            </a:extLst>
          </p:cNvPr>
          <p:cNvSpPr txBox="1"/>
          <p:nvPr/>
        </p:nvSpPr>
        <p:spPr>
          <a:xfrm>
            <a:off x="5667618" y="571656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7</a:t>
            </a:r>
          </a:p>
        </p:txBody>
      </p:sp>
      <p:sp>
        <p:nvSpPr>
          <p:cNvPr id="5" name="Flèche droite 4"/>
          <p:cNvSpPr/>
          <p:nvPr/>
        </p:nvSpPr>
        <p:spPr>
          <a:xfrm>
            <a:off x="1601143" y="2921232"/>
            <a:ext cx="2182674" cy="885491"/>
          </a:xfrm>
          <a:prstGeom prst="rightArrow">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0347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31859B8-20D7-4327-B945-9DB34BBA1DF7}"/>
              </a:ext>
            </a:extLst>
          </p:cNvPr>
          <p:cNvSpPr>
            <a:spLocks noGrp="1"/>
          </p:cNvSpPr>
          <p:nvPr>
            <p:ph type="title"/>
          </p:nvPr>
        </p:nvSpPr>
        <p:spPr bwMode="ltGray"/>
        <p:txBody>
          <a:bodyPr rtlCol="0"/>
          <a:lstStyle/>
          <a:p>
            <a:pPr rtl="0"/>
            <a:r>
              <a:rPr lang="en-NZ" dirty="0" smtClean="0"/>
              <a:t>WOKDONE</a:t>
            </a:r>
            <a:endParaRPr lang="fr-FR" dirty="0"/>
          </a:p>
        </p:txBody>
      </p:sp>
      <p:sp>
        <p:nvSpPr>
          <p:cNvPr id="3" name="Espace réservé du contenu 2">
            <a:extLst>
              <a:ext uri="{FF2B5EF4-FFF2-40B4-BE49-F238E27FC236}">
                <a16:creationId xmlns="" xmlns:a16="http://schemas.microsoft.com/office/drawing/2014/main" id="{07861C65-5310-42F3-BA62-63E7E01D96D2}"/>
              </a:ext>
            </a:extLst>
          </p:cNvPr>
          <p:cNvSpPr>
            <a:spLocks noGrp="1"/>
          </p:cNvSpPr>
          <p:nvPr>
            <p:ph sz="quarter" idx="13"/>
          </p:nvPr>
        </p:nvSpPr>
        <p:spPr>
          <a:xfrm>
            <a:off x="95002" y="1871513"/>
            <a:ext cx="3346362" cy="2011718"/>
          </a:xfrm>
        </p:spPr>
        <p:txBody>
          <a:bodyPr rtlCol="0">
            <a:noAutofit/>
          </a:bodyPr>
          <a:lstStyle/>
          <a:p>
            <a:pPr marL="0" lvl="0" indent="0" algn="ctr" rtl="0">
              <a:buNone/>
            </a:pPr>
            <a:r>
              <a:rPr lang="en-NZ" sz="2200" dirty="0" smtClean="0"/>
              <a:t>Angular </a:t>
            </a:r>
          </a:p>
          <a:p>
            <a:pPr marL="0" lvl="0" indent="0" algn="ctr" rtl="0">
              <a:buNone/>
            </a:pPr>
            <a:r>
              <a:rPr lang="en-NZ" sz="2200" dirty="0" smtClean="0"/>
              <a:t>Which is a </a:t>
            </a:r>
            <a:r>
              <a:rPr lang="en-NZ" sz="2200" dirty="0" err="1" smtClean="0"/>
              <a:t>FrontEnd</a:t>
            </a:r>
            <a:r>
              <a:rPr lang="en-NZ" sz="2200" dirty="0" smtClean="0"/>
              <a:t> framework which uses Typescript</a:t>
            </a:r>
            <a:endParaRPr lang="fr-FR" sz="2200" dirty="0"/>
          </a:p>
        </p:txBody>
      </p:sp>
      <p:sp>
        <p:nvSpPr>
          <p:cNvPr id="4" name="Espace réservé du contenu 3">
            <a:extLst>
              <a:ext uri="{FF2B5EF4-FFF2-40B4-BE49-F238E27FC236}">
                <a16:creationId xmlns="" xmlns:a16="http://schemas.microsoft.com/office/drawing/2014/main" id="{BE3B3829-6AFB-41B3-A1B4-EF5B1CE00020}"/>
              </a:ext>
            </a:extLst>
          </p:cNvPr>
          <p:cNvSpPr>
            <a:spLocks noGrp="1"/>
          </p:cNvSpPr>
          <p:nvPr>
            <p:ph sz="quarter" idx="14"/>
          </p:nvPr>
        </p:nvSpPr>
        <p:spPr>
          <a:xfrm>
            <a:off x="4261197" y="2116738"/>
            <a:ext cx="3263591" cy="1914718"/>
          </a:xfrm>
        </p:spPr>
        <p:txBody>
          <a:bodyPr rtlCol="0">
            <a:noAutofit/>
          </a:bodyPr>
          <a:lstStyle/>
          <a:p>
            <a:pPr marL="0" lvl="0" indent="0" algn="ctr" rtl="0">
              <a:buNone/>
            </a:pPr>
            <a:r>
              <a:rPr lang="en-NZ" sz="2200" dirty="0" smtClean="0"/>
              <a:t>GOOGLE FONTS</a:t>
            </a:r>
          </a:p>
          <a:p>
            <a:pPr marL="0" lvl="0" indent="0" algn="ctr" rtl="0">
              <a:buNone/>
            </a:pPr>
            <a:r>
              <a:rPr lang="en-NZ" sz="2200" dirty="0" smtClean="0"/>
              <a:t>Which is a site where you</a:t>
            </a:r>
          </a:p>
          <a:p>
            <a:pPr marL="0" lvl="0" indent="0" algn="ctr" rtl="0">
              <a:buNone/>
            </a:pPr>
            <a:r>
              <a:rPr lang="en-NZ" sz="2200" dirty="0" smtClean="0"/>
              <a:t>Have the possibility to have different fonts</a:t>
            </a:r>
            <a:endParaRPr lang="fr-FR" sz="2200" dirty="0"/>
          </a:p>
        </p:txBody>
      </p:sp>
      <p:sp>
        <p:nvSpPr>
          <p:cNvPr id="5" name="Espace réservé du contenu 4">
            <a:extLst>
              <a:ext uri="{FF2B5EF4-FFF2-40B4-BE49-F238E27FC236}">
                <a16:creationId xmlns="" xmlns:a16="http://schemas.microsoft.com/office/drawing/2014/main" id="{8E1F8476-CA40-4F5D-BFDF-703563EA67EC}"/>
              </a:ext>
            </a:extLst>
          </p:cNvPr>
          <p:cNvSpPr>
            <a:spLocks noGrp="1"/>
          </p:cNvSpPr>
          <p:nvPr>
            <p:ph sz="quarter" idx="15"/>
          </p:nvPr>
        </p:nvSpPr>
        <p:spPr>
          <a:xfrm>
            <a:off x="8433736" y="2093778"/>
            <a:ext cx="3993266" cy="2291676"/>
          </a:xfrm>
        </p:spPr>
        <p:txBody>
          <a:bodyPr rtlCol="0">
            <a:noAutofit/>
          </a:bodyPr>
          <a:lstStyle/>
          <a:p>
            <a:pPr marL="0" indent="0" algn="ctr" rtl="0">
              <a:buNone/>
            </a:pPr>
            <a:r>
              <a:rPr lang="en-NZ" sz="2200" dirty="0" smtClean="0"/>
              <a:t>Coolors.co</a:t>
            </a:r>
          </a:p>
          <a:p>
            <a:pPr marL="0" indent="0" algn="ctr" rtl="0">
              <a:buNone/>
            </a:pPr>
            <a:r>
              <a:rPr lang="en-NZ" sz="2200" dirty="0" smtClean="0"/>
              <a:t>Which is a website which you can use for different colour palettes </a:t>
            </a:r>
            <a:endParaRPr lang="fr-FR" sz="2200" dirty="0"/>
          </a:p>
        </p:txBody>
      </p:sp>
      <p:sp>
        <p:nvSpPr>
          <p:cNvPr id="6" name="Ovale 5" descr="élément décoratif">
            <a:extLst>
              <a:ext uri="{FF2B5EF4-FFF2-40B4-BE49-F238E27FC236}">
                <a16:creationId xmlns="" xmlns:a16="http://schemas.microsoft.com/office/drawing/2014/main" id="{EBE5B2B2-0684-4BD8-9A66-EEE670977AEB}"/>
              </a:ext>
              <a:ext uri="{C183D7F6-B498-43B3-948B-1728B52AA6E4}">
                <adec:decorative xmlns="" xmlns:adec="http://schemas.microsoft.com/office/drawing/2017/decorative" val="1"/>
              </a:ext>
            </a:extLst>
          </p:cNvPr>
          <p:cNvSpPr/>
          <p:nvPr/>
        </p:nvSpPr>
        <p:spPr>
          <a:xfrm flipH="1">
            <a:off x="1576830" y="1508365"/>
            <a:ext cx="382704"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 xmlns:a16="http://schemas.microsoft.com/office/drawing/2014/main" id="{498F9BDC-F173-4590-A94B-9747D4716722}"/>
              </a:ext>
              <a:ext uri="{C183D7F6-B498-43B3-948B-1728B52AA6E4}">
                <adec:decorative xmlns="" xmlns:adec="http://schemas.microsoft.com/office/drawing/2017/decorative" val="1"/>
              </a:ext>
            </a:extLst>
          </p:cNvPr>
          <p:cNvSpPr/>
          <p:nvPr/>
        </p:nvSpPr>
        <p:spPr>
          <a:xfrm>
            <a:off x="5585793" y="1540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Ovale 7" descr="élément décoratif">
            <a:extLst>
              <a:ext uri="{FF2B5EF4-FFF2-40B4-BE49-F238E27FC236}">
                <a16:creationId xmlns="" xmlns:a16="http://schemas.microsoft.com/office/drawing/2014/main" id="{637BAB53-DA38-4DD5-9A3E-8152A042F2D9}"/>
              </a:ext>
              <a:ext uri="{C183D7F6-B498-43B3-948B-1728B52AA6E4}">
                <adec:decorative xmlns="" xmlns:adec="http://schemas.microsoft.com/office/drawing/2017/decorative" val="1"/>
              </a:ext>
            </a:extLst>
          </p:cNvPr>
          <p:cNvSpPr/>
          <p:nvPr/>
        </p:nvSpPr>
        <p:spPr>
          <a:xfrm>
            <a:off x="10600700" y="1587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Zone de texte 8">
            <a:extLst>
              <a:ext uri="{FF2B5EF4-FFF2-40B4-BE49-F238E27FC236}">
                <a16:creationId xmlns="" xmlns:a16="http://schemas.microsoft.com/office/drawing/2014/main" id="{2D142DF4-4EE3-4660-9BDC-D1E1707D98BC}"/>
              </a:ext>
            </a:extLst>
          </p:cNvPr>
          <p:cNvSpPr txBox="1"/>
          <p:nvPr/>
        </p:nvSpPr>
        <p:spPr>
          <a:xfrm>
            <a:off x="1610486" y="1520439"/>
            <a:ext cx="315391" cy="400110"/>
          </a:xfrm>
          <a:prstGeom prst="rect">
            <a:avLst/>
          </a:prstGeom>
          <a:noFill/>
        </p:spPr>
        <p:txBody>
          <a:bodyPr wrap="square" rtlCol="0">
            <a:spAutoFit/>
          </a:bodyPr>
          <a:lstStyle/>
          <a:p>
            <a:pPr rtl="0"/>
            <a:r>
              <a:rPr lang="fr-FR" sz="2000" dirty="0">
                <a:solidFill>
                  <a:schemeClr val="bg1"/>
                </a:solidFill>
              </a:rPr>
              <a:t>1</a:t>
            </a:r>
          </a:p>
        </p:txBody>
      </p:sp>
      <p:sp>
        <p:nvSpPr>
          <p:cNvPr id="10" name="Zone de texte 9">
            <a:extLst>
              <a:ext uri="{FF2B5EF4-FFF2-40B4-BE49-F238E27FC236}">
                <a16:creationId xmlns="" xmlns:a16="http://schemas.microsoft.com/office/drawing/2014/main" id="{C9124239-D4DF-4D00-AF5F-B08E7F4284D0}"/>
              </a:ext>
            </a:extLst>
          </p:cNvPr>
          <p:cNvSpPr txBox="1"/>
          <p:nvPr/>
        </p:nvSpPr>
        <p:spPr>
          <a:xfrm>
            <a:off x="5653105" y="1573521"/>
            <a:ext cx="333375" cy="400110"/>
          </a:xfrm>
          <a:prstGeom prst="rect">
            <a:avLst/>
          </a:prstGeom>
          <a:noFill/>
        </p:spPr>
        <p:txBody>
          <a:bodyPr wrap="square" rtlCol="0">
            <a:spAutoFit/>
          </a:bodyPr>
          <a:lstStyle/>
          <a:p>
            <a:pPr rtl="0"/>
            <a:r>
              <a:rPr lang="fr-FR" sz="2000" dirty="0">
                <a:solidFill>
                  <a:schemeClr val="bg1"/>
                </a:solidFill>
              </a:rPr>
              <a:t>2</a:t>
            </a:r>
          </a:p>
        </p:txBody>
      </p:sp>
      <p:sp>
        <p:nvSpPr>
          <p:cNvPr id="11" name="Zone de texte 10">
            <a:extLst>
              <a:ext uri="{FF2B5EF4-FFF2-40B4-BE49-F238E27FC236}">
                <a16:creationId xmlns="" xmlns:a16="http://schemas.microsoft.com/office/drawing/2014/main" id="{FB4695A3-1853-4E49-84FD-FE5CBABEF961}"/>
              </a:ext>
            </a:extLst>
          </p:cNvPr>
          <p:cNvSpPr txBox="1"/>
          <p:nvPr/>
        </p:nvSpPr>
        <p:spPr>
          <a:xfrm>
            <a:off x="10668012" y="1608884"/>
            <a:ext cx="333375" cy="400110"/>
          </a:xfrm>
          <a:prstGeom prst="rect">
            <a:avLst/>
          </a:prstGeom>
          <a:noFill/>
        </p:spPr>
        <p:txBody>
          <a:bodyPr wrap="square" rtlCol="0">
            <a:spAutoFit/>
          </a:bodyPr>
          <a:lstStyle/>
          <a:p>
            <a:pPr rtl="0"/>
            <a:r>
              <a:rPr lang="fr-FR" sz="2000" dirty="0">
                <a:solidFill>
                  <a:schemeClr val="bg1"/>
                </a:solidFill>
              </a:rPr>
              <a:t>3</a:t>
            </a:r>
          </a:p>
        </p:txBody>
      </p:sp>
      <p:sp>
        <p:nvSpPr>
          <p:cNvPr id="12" name="Espace réservé du numéro de diapositive 11">
            <a:extLst>
              <a:ext uri="{FF2B5EF4-FFF2-40B4-BE49-F238E27FC236}">
                <a16:creationId xmlns="" xmlns:a16="http://schemas.microsoft.com/office/drawing/2014/main" id="{1DAC7997-6C29-4070-B4EB-6A172CDBCBDE}"/>
              </a:ext>
            </a:extLst>
          </p:cNvPr>
          <p:cNvSpPr>
            <a:spLocks noGrp="1"/>
          </p:cNvSpPr>
          <p:nvPr>
            <p:ph type="sldNum" sz="quarter" idx="12"/>
          </p:nvPr>
        </p:nvSpPr>
        <p:spPr/>
        <p:txBody>
          <a:bodyPr rtlCol="0"/>
          <a:lstStyle/>
          <a:p>
            <a:pPr rtl="0"/>
            <a:fld id="{7AAC19ED-7CFA-4AF2-BE7E-6017F4B12C94}" type="slidenum">
              <a:rPr lang="fr-FR" smtClean="0"/>
              <a:pPr rtl="0"/>
              <a:t>3</a:t>
            </a:fld>
            <a:endParaRPr lang="fr-FR"/>
          </a:p>
        </p:txBody>
      </p:sp>
      <p:sp>
        <p:nvSpPr>
          <p:cNvPr id="14" name="Rectangle 13"/>
          <p:cNvSpPr/>
          <p:nvPr/>
        </p:nvSpPr>
        <p:spPr>
          <a:xfrm>
            <a:off x="3093150" y="4739451"/>
            <a:ext cx="6096000" cy="1015663"/>
          </a:xfrm>
          <a:prstGeom prst="rect">
            <a:avLst/>
          </a:prstGeom>
        </p:spPr>
        <p:txBody>
          <a:bodyPr>
            <a:spAutoFit/>
          </a:bodyPr>
          <a:lstStyle/>
          <a:p>
            <a:pPr algn="ctr"/>
            <a:r>
              <a:rPr lang="en-NZ" sz="2000" dirty="0" smtClean="0"/>
              <a:t>Fontawesome</a:t>
            </a:r>
            <a:endParaRPr lang="en-NZ" sz="2000" dirty="0"/>
          </a:p>
          <a:p>
            <a:pPr algn="ctr"/>
            <a:r>
              <a:rPr lang="en-NZ" sz="2000" dirty="0"/>
              <a:t>Which is a website </a:t>
            </a:r>
            <a:r>
              <a:rPr lang="en-NZ" sz="2000" dirty="0" smtClean="0"/>
              <a:t>in which you have access and to different logos</a:t>
            </a:r>
            <a:endParaRPr lang="fr-FR" sz="2000" dirty="0"/>
          </a:p>
        </p:txBody>
      </p:sp>
      <p:sp>
        <p:nvSpPr>
          <p:cNvPr id="15" name="Ovale 6" descr="élément décoratif">
            <a:extLst>
              <a:ext uri="{FF2B5EF4-FFF2-40B4-BE49-F238E27FC236}">
                <a16:creationId xmlns="" xmlns:a16="http://schemas.microsoft.com/office/drawing/2014/main" id="{498F9BDC-F173-4590-A94B-9747D4716722}"/>
              </a:ext>
              <a:ext uri="{C183D7F6-B498-43B3-948B-1728B52AA6E4}">
                <adec:decorative xmlns="" xmlns:adec="http://schemas.microsoft.com/office/drawing/2017/decorative" val="1"/>
              </a:ext>
            </a:extLst>
          </p:cNvPr>
          <p:cNvSpPr/>
          <p:nvPr/>
        </p:nvSpPr>
        <p:spPr>
          <a:xfrm>
            <a:off x="5892993" y="431272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NZ" dirty="0" smtClean="0"/>
              <a:t>4</a:t>
            </a:r>
            <a:endParaRPr lang="fr-FR" dirty="0"/>
          </a:p>
        </p:txBody>
      </p:sp>
    </p:spTree>
    <p:extLst>
      <p:ext uri="{BB962C8B-B14F-4D97-AF65-F5344CB8AC3E}">
        <p14:creationId xmlns:p14="http://schemas.microsoft.com/office/powerpoint/2010/main" val="37168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 de texte 12" descr="élément décoratif">
            <a:extLst>
              <a:ext uri="{FF2B5EF4-FFF2-40B4-BE49-F238E27FC236}">
                <a16:creationId xmlns="" xmlns:a16="http://schemas.microsoft.com/office/drawing/2014/main" id="{4F0FB908-D139-41C0-A768-4CC591531971}"/>
              </a:ext>
            </a:extLst>
          </p:cNvPr>
          <p:cNvSpPr txBox="1"/>
          <p:nvPr/>
        </p:nvSpPr>
        <p:spPr>
          <a:xfrm>
            <a:off x="6488027" y="3228237"/>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3</a:t>
            </a:r>
          </a:p>
        </p:txBody>
      </p:sp>
      <p:sp>
        <p:nvSpPr>
          <p:cNvPr id="17" name="Zone de texte 16" descr="élément décoratif">
            <a:extLst>
              <a:ext uri="{FF2B5EF4-FFF2-40B4-BE49-F238E27FC236}">
                <a16:creationId xmlns="" xmlns:a16="http://schemas.microsoft.com/office/drawing/2014/main" id="{2160777B-9AE2-48D8-A288-45695679DCD0}"/>
              </a:ext>
            </a:extLst>
          </p:cNvPr>
          <p:cNvSpPr txBox="1"/>
          <p:nvPr/>
        </p:nvSpPr>
        <p:spPr>
          <a:xfrm>
            <a:off x="6488441" y="4678499"/>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5</a:t>
            </a:r>
          </a:p>
        </p:txBody>
      </p:sp>
      <p:sp>
        <p:nvSpPr>
          <p:cNvPr id="5" name="Espace réservé du numéro de diapositive 4">
            <a:extLst>
              <a:ext uri="{FF2B5EF4-FFF2-40B4-BE49-F238E27FC236}">
                <a16:creationId xmlns="" xmlns:a16="http://schemas.microsoft.com/office/drawing/2014/main" id="{82372FC0-087E-4C53-82C7-1D7555E688EE}"/>
              </a:ext>
            </a:extLst>
          </p:cNvPr>
          <p:cNvSpPr>
            <a:spLocks noGrp="1"/>
          </p:cNvSpPr>
          <p:nvPr>
            <p:ph type="sldNum" sz="quarter" idx="12"/>
          </p:nvPr>
        </p:nvSpPr>
        <p:spPr/>
        <p:txBody>
          <a:bodyPr rtlCol="0"/>
          <a:lstStyle/>
          <a:p>
            <a:pPr rtl="0"/>
            <a:fld id="{7AAC19ED-7CFA-4AF2-BE7E-6017F4B12C94}" type="slidenum">
              <a:rPr lang="fr-FR" smtClean="0"/>
              <a:t>4</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388" y="1567107"/>
            <a:ext cx="5177117" cy="3722370"/>
          </a:xfrm>
          <a:prstGeom prst="rect">
            <a:avLst/>
          </a:prstGeom>
        </p:spPr>
      </p:pic>
    </p:spTree>
    <p:extLst>
      <p:ext uri="{BB962C8B-B14F-4D97-AF65-F5344CB8AC3E}">
        <p14:creationId xmlns:p14="http://schemas.microsoft.com/office/powerpoint/2010/main" val="74112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 xmlns:a16="http://schemas.microsoft.com/office/drawing/2014/main" id="{4F9F8A20-BC4A-4DA3-8C8F-EC5F43545093}"/>
              </a:ext>
            </a:extLst>
          </p:cNvPr>
          <p:cNvSpPr>
            <a:spLocks noGrp="1"/>
          </p:cNvSpPr>
          <p:nvPr>
            <p:ph sz="quarter" idx="13"/>
          </p:nvPr>
        </p:nvSpPr>
        <p:spPr>
          <a:xfrm>
            <a:off x="919274" y="2778826"/>
            <a:ext cx="2868955" cy="1740711"/>
          </a:xfrm>
        </p:spPr>
        <p:txBody>
          <a:bodyPr rtlCol="0">
            <a:normAutofit/>
          </a:bodyPr>
          <a:lstStyle/>
          <a:p>
            <a:pPr marL="0" lvl="0" indent="0" algn="ctr" rtl="0">
              <a:lnSpc>
                <a:spcPct val="90000"/>
              </a:lnSpc>
              <a:buNone/>
            </a:pPr>
            <a:r>
              <a:rPr lang="en-NZ" sz="3000" dirty="0" smtClean="0"/>
              <a:t>Debugging  (fixing the code crash )</a:t>
            </a:r>
            <a:endParaRPr lang="fr-FR" sz="3000" dirty="0"/>
          </a:p>
          <a:p>
            <a:pPr marL="0" indent="0" algn="ctr" rtl="0">
              <a:lnSpc>
                <a:spcPct val="90000"/>
              </a:lnSpc>
              <a:buNone/>
            </a:pPr>
            <a:endParaRPr lang="fr-FR" sz="3000" dirty="0"/>
          </a:p>
        </p:txBody>
      </p:sp>
      <p:sp>
        <p:nvSpPr>
          <p:cNvPr id="9" name="Espace réservé du contenu 8">
            <a:extLst>
              <a:ext uri="{FF2B5EF4-FFF2-40B4-BE49-F238E27FC236}">
                <a16:creationId xmlns="" xmlns:a16="http://schemas.microsoft.com/office/drawing/2014/main" id="{B13D9163-4861-465C-A2A4-AEAABF83136D}"/>
              </a:ext>
            </a:extLst>
          </p:cNvPr>
          <p:cNvSpPr>
            <a:spLocks noGrp="1"/>
          </p:cNvSpPr>
          <p:nvPr>
            <p:ph sz="quarter" idx="15"/>
          </p:nvPr>
        </p:nvSpPr>
        <p:spPr>
          <a:xfrm>
            <a:off x="8081999" y="2606835"/>
            <a:ext cx="3348000" cy="1715784"/>
          </a:xfrm>
        </p:spPr>
        <p:txBody>
          <a:bodyPr rtlCol="0">
            <a:normAutofit lnSpcReduction="10000"/>
          </a:bodyPr>
          <a:lstStyle/>
          <a:p>
            <a:pPr marL="0" lvl="0" indent="0" algn="ctr" defTabSz="457200" rtl="0">
              <a:lnSpc>
                <a:spcPct val="100000"/>
              </a:lnSpc>
              <a:spcBef>
                <a:spcPts val="0"/>
              </a:spcBef>
              <a:buNone/>
            </a:pPr>
            <a:endParaRPr lang="en-US" sz="3200" dirty="0" smtClean="0">
              <a:solidFill>
                <a:prstClr val="black"/>
              </a:solidFill>
            </a:endParaRPr>
          </a:p>
          <a:p>
            <a:pPr rtl="0"/>
            <a:r>
              <a:rPr lang="en-US" sz="3200" dirty="0" smtClean="0">
                <a:solidFill>
                  <a:prstClr val="black"/>
                </a:solidFill>
              </a:rPr>
              <a:t>Designing the      	site</a:t>
            </a:r>
            <a:endParaRPr lang="fr-FR" dirty="0"/>
          </a:p>
        </p:txBody>
      </p:sp>
      <p:sp>
        <p:nvSpPr>
          <p:cNvPr id="4" name="Titre 3">
            <a:extLst>
              <a:ext uri="{FF2B5EF4-FFF2-40B4-BE49-F238E27FC236}">
                <a16:creationId xmlns="" xmlns:a16="http://schemas.microsoft.com/office/drawing/2014/main" id="{8251FF9D-FA38-4BF2-834F-D115A5276A63}"/>
              </a:ext>
            </a:extLst>
          </p:cNvPr>
          <p:cNvSpPr>
            <a:spLocks noGrp="1"/>
          </p:cNvSpPr>
          <p:nvPr>
            <p:ph type="title"/>
          </p:nvPr>
        </p:nvSpPr>
        <p:spPr bwMode="grayWhite"/>
        <p:txBody>
          <a:bodyPr rtlCol="0"/>
          <a:lstStyle/>
          <a:p>
            <a:pPr rtl="0"/>
            <a:r>
              <a:rPr lang="en-NZ" dirty="0" smtClean="0"/>
              <a:t>CHALLENGE ENCOUNTERED</a:t>
            </a:r>
            <a:endParaRPr lang="fr-FR" dirty="0"/>
          </a:p>
        </p:txBody>
      </p:sp>
      <p:sp>
        <p:nvSpPr>
          <p:cNvPr id="10" name="Ovale 9" descr="élément décoratif">
            <a:extLst>
              <a:ext uri="{FF2B5EF4-FFF2-40B4-BE49-F238E27FC236}">
                <a16:creationId xmlns="" xmlns:a16="http://schemas.microsoft.com/office/drawing/2014/main" id="{2835AEFA-F289-46D0-BBE8-3BB779BF0569}"/>
              </a:ext>
              <a:ext uri="{C183D7F6-B498-43B3-948B-1728B52AA6E4}">
                <adec:decorative xmlns="" xmlns:adec="http://schemas.microsoft.com/office/drawing/2017/decorative"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Ovale 10" descr="élément décoratif">
            <a:extLst>
              <a:ext uri="{FF2B5EF4-FFF2-40B4-BE49-F238E27FC236}">
                <a16:creationId xmlns="" xmlns:a16="http://schemas.microsoft.com/office/drawing/2014/main" id="{700C167E-2525-4786-B676-2BB45CCD99BA}"/>
              </a:ext>
              <a:ext uri="{C183D7F6-B498-43B3-948B-1728B52AA6E4}">
                <adec:decorative xmlns="" xmlns:adec="http://schemas.microsoft.com/office/drawing/2017/decorative"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Zone de texte 11">
            <a:extLst>
              <a:ext uri="{FF2B5EF4-FFF2-40B4-BE49-F238E27FC236}">
                <a16:creationId xmlns="" xmlns:a16="http://schemas.microsoft.com/office/drawing/2014/main" id="{E344D6B3-A5C3-45B7-BC39-889CA7ED1D34}"/>
              </a:ext>
            </a:extLst>
          </p:cNvPr>
          <p:cNvSpPr txBox="1"/>
          <p:nvPr/>
        </p:nvSpPr>
        <p:spPr>
          <a:xfrm>
            <a:off x="2234176" y="1912856"/>
            <a:ext cx="333375" cy="584775"/>
          </a:xfrm>
          <a:prstGeom prst="rect">
            <a:avLst/>
          </a:prstGeom>
          <a:noFill/>
          <a:effectLst>
            <a:outerShdw blurRad="63500" sx="102000" sy="102000" algn="ctr" rotWithShape="0">
              <a:prstClr val="black">
                <a:alpha val="40000"/>
              </a:prstClr>
            </a:outerShdw>
          </a:effectLst>
        </p:spPr>
        <p:txBody>
          <a:bodyPr wrap="square" rtlCol="0">
            <a:spAutoFit/>
          </a:bodyPr>
          <a:lstStyle/>
          <a:p>
            <a:pPr rtl="0"/>
            <a:r>
              <a:rPr lang="fr-FR" sz="3200" dirty="0">
                <a:solidFill>
                  <a:schemeClr val="bg1"/>
                </a:solidFill>
              </a:rPr>
              <a:t>1</a:t>
            </a:r>
          </a:p>
        </p:txBody>
      </p:sp>
      <p:sp>
        <p:nvSpPr>
          <p:cNvPr id="13" name="Zone de texte 12">
            <a:extLst>
              <a:ext uri="{FF2B5EF4-FFF2-40B4-BE49-F238E27FC236}">
                <a16:creationId xmlns="" xmlns:a16="http://schemas.microsoft.com/office/drawing/2014/main" id="{CC656C5D-8989-43C6-972E-3DB66D9996AE}"/>
              </a:ext>
            </a:extLst>
          </p:cNvPr>
          <p:cNvSpPr txBox="1"/>
          <p:nvPr/>
        </p:nvSpPr>
        <p:spPr>
          <a:xfrm>
            <a:off x="9522945" y="1922834"/>
            <a:ext cx="333375" cy="584775"/>
          </a:xfrm>
          <a:prstGeom prst="rect">
            <a:avLst/>
          </a:prstGeom>
          <a:noFill/>
        </p:spPr>
        <p:txBody>
          <a:bodyPr wrap="square" rtlCol="0">
            <a:spAutoFit/>
          </a:bodyPr>
          <a:lstStyle/>
          <a:p>
            <a:pPr rtl="0"/>
            <a:r>
              <a:rPr lang="fr-FR" sz="3200">
                <a:solidFill>
                  <a:schemeClr val="bg1"/>
                </a:solidFill>
              </a:rPr>
              <a:t>2</a:t>
            </a:r>
          </a:p>
        </p:txBody>
      </p:sp>
      <p:sp>
        <p:nvSpPr>
          <p:cNvPr id="14" name="Rectangle : Coins arrondis 13" descr="élément décoratif">
            <a:extLst>
              <a:ext uri="{FF2B5EF4-FFF2-40B4-BE49-F238E27FC236}">
                <a16:creationId xmlns="" xmlns:a16="http://schemas.microsoft.com/office/drawing/2014/main" id="{D44F82B2-998D-4DFD-AAB8-8D5E996F916F}"/>
              </a:ext>
              <a:ext uri="{C183D7F6-B498-43B3-948B-1728B52AA6E4}">
                <adec:decorative xmlns="" xmlns:adec="http://schemas.microsoft.com/office/drawing/2017/decorative" val="1"/>
              </a:ext>
            </a:extLst>
          </p:cNvPr>
          <p:cNvSpPr/>
          <p:nvPr/>
        </p:nvSpPr>
        <p:spPr>
          <a:xfrm>
            <a:off x="4941952" y="1721854"/>
            <a:ext cx="2111188" cy="1949824"/>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3" name="Graphique 2" descr="Alarme/Sirène">
            <a:extLst>
              <a:ext uri="{FF2B5EF4-FFF2-40B4-BE49-F238E27FC236}">
                <a16:creationId xmlns="" xmlns:a16="http://schemas.microsoft.com/office/drawing/2014/main" id="{82E89ACE-2360-4F71-9604-7B9F9FA3EB1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583546" y="2233181"/>
            <a:ext cx="828000" cy="828000"/>
          </a:xfrm>
          <a:prstGeom prst="rect">
            <a:avLst/>
          </a:prstGeom>
        </p:spPr>
      </p:pic>
      <p:sp>
        <p:nvSpPr>
          <p:cNvPr id="2" name="Espace réservé du numéro de diapositive 1">
            <a:extLst>
              <a:ext uri="{FF2B5EF4-FFF2-40B4-BE49-F238E27FC236}">
                <a16:creationId xmlns="" xmlns:a16="http://schemas.microsoft.com/office/drawing/2014/main" id="{661E5BF8-B883-4420-9EA9-7E920E5D3C22}"/>
              </a:ext>
            </a:extLst>
          </p:cNvPr>
          <p:cNvSpPr>
            <a:spLocks noGrp="1"/>
          </p:cNvSpPr>
          <p:nvPr>
            <p:ph type="sldNum" sz="quarter" idx="12"/>
          </p:nvPr>
        </p:nvSpPr>
        <p:spPr/>
        <p:txBody>
          <a:bodyPr rtlCol="0"/>
          <a:lstStyle/>
          <a:p>
            <a:pPr rtl="0"/>
            <a:fld id="{7AAC19ED-7CFA-4AF2-BE7E-6017F4B12C94}" type="slidenum">
              <a:rPr lang="fr-FR" smtClean="0"/>
              <a:pPr rtl="0"/>
              <a:t>5</a:t>
            </a:fld>
            <a:endParaRPr lang="fr-FR"/>
          </a:p>
        </p:txBody>
      </p:sp>
      <p:sp>
        <p:nvSpPr>
          <p:cNvPr id="6" name="Rectangle 5"/>
          <p:cNvSpPr/>
          <p:nvPr/>
        </p:nvSpPr>
        <p:spPr>
          <a:xfrm>
            <a:off x="3522727" y="4897233"/>
            <a:ext cx="5514394" cy="867930"/>
          </a:xfrm>
          <a:prstGeom prst="rect">
            <a:avLst/>
          </a:prstGeom>
        </p:spPr>
        <p:txBody>
          <a:bodyPr wrap="square">
            <a:spAutoFit/>
          </a:bodyPr>
          <a:lstStyle/>
          <a:p>
            <a:pPr lvl="0" algn="ctr">
              <a:lnSpc>
                <a:spcPct val="90000"/>
              </a:lnSpc>
            </a:pPr>
            <a:r>
              <a:rPr lang="en-US" sz="2800" dirty="0" smtClean="0"/>
              <a:t>Logic when writing </a:t>
            </a:r>
          </a:p>
          <a:p>
            <a:pPr lvl="0" algn="ctr">
              <a:lnSpc>
                <a:spcPct val="90000"/>
              </a:lnSpc>
            </a:pPr>
            <a:r>
              <a:rPr lang="en-US" sz="2800" dirty="0" smtClean="0"/>
              <a:t>the code</a:t>
            </a:r>
            <a:endParaRPr lang="fr-FR" sz="2800" dirty="0"/>
          </a:p>
        </p:txBody>
      </p:sp>
      <p:sp>
        <p:nvSpPr>
          <p:cNvPr id="15" name="Ovale 9" descr="élément décoratif">
            <a:extLst>
              <a:ext uri="{FF2B5EF4-FFF2-40B4-BE49-F238E27FC236}">
                <a16:creationId xmlns="" xmlns:a16="http://schemas.microsoft.com/office/drawing/2014/main" id="{2835AEFA-F289-46D0-BBE8-3BB779BF0569}"/>
              </a:ext>
              <a:ext uri="{C183D7F6-B498-43B3-948B-1728B52AA6E4}">
                <adec:decorative xmlns="" xmlns:adec="http://schemas.microsoft.com/office/drawing/2017/decorative" val="1"/>
              </a:ext>
            </a:extLst>
          </p:cNvPr>
          <p:cNvSpPr>
            <a:spLocks noChangeAspect="1"/>
          </p:cNvSpPr>
          <p:nvPr/>
        </p:nvSpPr>
        <p:spPr>
          <a:xfrm>
            <a:off x="5938284" y="4049374"/>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smtClean="0">
                <a:solidFill>
                  <a:schemeClr val="bg1"/>
                </a:solidFill>
              </a:rPr>
              <a:t>3</a:t>
            </a:r>
            <a:endParaRPr lang="fr-FR" sz="3200" dirty="0">
              <a:solidFill>
                <a:schemeClr val="bg1"/>
              </a:solidFill>
            </a:endParaRPr>
          </a:p>
        </p:txBody>
      </p:sp>
    </p:spTree>
    <p:extLst>
      <p:ext uri="{BB962C8B-B14F-4D97-AF65-F5344CB8AC3E}">
        <p14:creationId xmlns:p14="http://schemas.microsoft.com/office/powerpoint/2010/main" val="202632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E98DCA46-603B-4178-8707-30E192CE6B8D}"/>
              </a:ext>
            </a:extLst>
          </p:cNvPr>
          <p:cNvSpPr>
            <a:spLocks noGrp="1"/>
          </p:cNvSpPr>
          <p:nvPr>
            <p:ph type="title"/>
          </p:nvPr>
        </p:nvSpPr>
        <p:spPr>
          <a:xfrm>
            <a:off x="564776" y="587178"/>
            <a:ext cx="10488706" cy="4926653"/>
          </a:xfrm>
        </p:spPr>
        <p:txBody>
          <a:bodyPr rtlCol="0">
            <a:normAutofit fontScale="90000"/>
          </a:bodyPr>
          <a:lstStyle/>
          <a:p>
            <a:pPr algn="ctr" rtl="0"/>
            <a:r>
              <a:rPr lang="fr-FR" i="1" u="sng" dirty="0" smtClean="0"/>
              <a:t>Conclusion and </a:t>
            </a:r>
            <a:r>
              <a:rPr lang="fr-FR" i="1" u="sng" dirty="0" err="1" smtClean="0"/>
              <a:t>Remarks</a:t>
            </a:r>
            <a:r>
              <a:rPr lang="fr-FR" i="1" dirty="0" smtClean="0"/>
              <a:t/>
            </a:r>
            <a:br>
              <a:rPr lang="fr-FR" i="1" dirty="0" smtClean="0"/>
            </a:br>
            <a:r>
              <a:rPr lang="fr-FR" i="1" dirty="0"/>
              <a:t/>
            </a:r>
            <a:br>
              <a:rPr lang="fr-FR" i="1" dirty="0"/>
            </a:br>
            <a:r>
              <a:rPr lang="fr-FR" sz="3200" i="1" dirty="0"/>
              <a:t>I</a:t>
            </a:r>
            <a:r>
              <a:rPr lang="fr-FR" sz="3200" i="1" dirty="0" smtClean="0"/>
              <a:t> </a:t>
            </a:r>
            <a:r>
              <a:rPr lang="fr-FR" sz="3200" i="1" dirty="0" err="1" smtClean="0"/>
              <a:t>encountered</a:t>
            </a:r>
            <a:r>
              <a:rPr lang="fr-FR" sz="3200" i="1" dirty="0" smtClean="0"/>
              <a:t> </a:t>
            </a:r>
            <a:r>
              <a:rPr lang="fr-FR" sz="3200" i="1" dirty="0" err="1" smtClean="0"/>
              <a:t>many</a:t>
            </a:r>
            <a:r>
              <a:rPr lang="fr-FR" sz="3200" i="1" dirty="0" smtClean="0"/>
              <a:t> challenges, </a:t>
            </a:r>
            <a:r>
              <a:rPr lang="fr-FR" sz="3200" i="1" dirty="0" err="1" smtClean="0"/>
              <a:t>it</a:t>
            </a:r>
            <a:r>
              <a:rPr lang="fr-FR" sz="3200" i="1" dirty="0" smtClean="0"/>
              <a:t> </a:t>
            </a:r>
            <a:r>
              <a:rPr lang="fr-FR" sz="3200" i="1" dirty="0" err="1" smtClean="0"/>
              <a:t>was</a:t>
            </a:r>
            <a:r>
              <a:rPr lang="fr-FR" sz="3200" i="1" dirty="0" smtClean="0"/>
              <a:t> </a:t>
            </a:r>
            <a:r>
              <a:rPr lang="fr-FR" sz="3200" i="1" dirty="0" err="1" smtClean="0"/>
              <a:t>interesting</a:t>
            </a:r>
            <a:r>
              <a:rPr lang="fr-FR" sz="3200" i="1" dirty="0"/>
              <a:t> </a:t>
            </a:r>
            <a:r>
              <a:rPr lang="fr-FR" sz="3200" i="1" dirty="0" smtClean="0"/>
              <a:t>and instructive</a:t>
            </a:r>
            <a:br>
              <a:rPr lang="fr-FR" sz="3200" i="1" dirty="0" smtClean="0"/>
            </a:br>
            <a:r>
              <a:rPr lang="fr-FR" sz="3200" i="1" dirty="0" smtClean="0"/>
              <a:t/>
            </a:r>
            <a:br>
              <a:rPr lang="fr-FR" sz="3200" i="1" dirty="0" smtClean="0"/>
            </a:br>
            <a:r>
              <a:rPr lang="fr-FR" sz="3200" i="1" dirty="0"/>
              <a:t>I</a:t>
            </a:r>
            <a:r>
              <a:rPr lang="fr-FR" sz="3200" i="1" dirty="0" smtClean="0"/>
              <a:t>t </a:t>
            </a:r>
            <a:r>
              <a:rPr lang="fr-FR" sz="3200" i="1" dirty="0" err="1" smtClean="0"/>
              <a:t>was</a:t>
            </a:r>
            <a:r>
              <a:rPr lang="fr-FR" sz="3200" i="1" dirty="0"/>
              <a:t> </a:t>
            </a:r>
            <a:r>
              <a:rPr lang="fr-FR" sz="3200" i="1" dirty="0" err="1" smtClean="0"/>
              <a:t>also</a:t>
            </a:r>
            <a:r>
              <a:rPr lang="fr-FR" sz="3200" i="1" dirty="0" smtClean="0"/>
              <a:t> </a:t>
            </a:r>
            <a:r>
              <a:rPr lang="fr-FR" sz="3200" i="1" dirty="0" err="1" smtClean="0"/>
              <a:t>amusin</a:t>
            </a:r>
            <a:r>
              <a:rPr lang="fr-FR" sz="3200" i="1" dirty="0" err="1" smtClean="0"/>
              <a:t>g,</a:t>
            </a:r>
            <a:r>
              <a:rPr lang="fr-FR" sz="3200" i="1" dirty="0" err="1" smtClean="0"/>
              <a:t>fun</a:t>
            </a:r>
            <a:r>
              <a:rPr lang="fr-FR" sz="3200" i="1" dirty="0" smtClean="0"/>
              <a:t> </a:t>
            </a:r>
            <a:r>
              <a:rPr lang="fr-FR" sz="3200" i="1" dirty="0" smtClean="0"/>
              <a:t>and </a:t>
            </a:r>
            <a:r>
              <a:rPr lang="fr-FR" sz="3200" i="1" dirty="0" err="1" smtClean="0"/>
              <a:t>most</a:t>
            </a:r>
            <a:r>
              <a:rPr lang="fr-FR" sz="3200" i="1" dirty="0" smtClean="0"/>
              <a:t> of the time </a:t>
            </a:r>
            <a:r>
              <a:rPr lang="fr-FR" sz="3200" i="1" dirty="0" err="1" smtClean="0"/>
              <a:t>frustrating</a:t>
            </a:r>
            <a:r>
              <a:rPr lang="fr-FR" sz="3200" i="1" dirty="0" smtClean="0"/>
              <a:t/>
            </a:r>
            <a:br>
              <a:rPr lang="fr-FR" sz="3200" i="1" dirty="0" smtClean="0"/>
            </a:br>
            <a:r>
              <a:rPr lang="fr-FR" sz="3200" i="1" dirty="0"/>
              <a:t/>
            </a:r>
            <a:br>
              <a:rPr lang="fr-FR" sz="3200" i="1" dirty="0"/>
            </a:br>
            <a:r>
              <a:rPr lang="fr-FR" sz="3200" i="1" dirty="0" err="1" smtClean="0"/>
              <a:t>Better</a:t>
            </a:r>
            <a:r>
              <a:rPr lang="fr-FR" sz="3200" i="1" dirty="0" smtClean="0"/>
              <a:t> </a:t>
            </a:r>
            <a:r>
              <a:rPr lang="fr-FR" sz="3200" i="1" dirty="0" err="1" smtClean="0"/>
              <a:t>features</a:t>
            </a:r>
            <a:r>
              <a:rPr lang="fr-FR" sz="3200" i="1" dirty="0" smtClean="0"/>
              <a:t> are </a:t>
            </a:r>
            <a:r>
              <a:rPr lang="fr-FR" sz="3200" i="1" dirty="0" err="1" smtClean="0"/>
              <a:t>still</a:t>
            </a:r>
            <a:r>
              <a:rPr lang="fr-FR" sz="3200" i="1" dirty="0" smtClean="0"/>
              <a:t> to come </a:t>
            </a:r>
            <a:r>
              <a:rPr lang="fr-FR" sz="3200" i="1" dirty="0" err="1" smtClean="0"/>
              <a:t>with</a:t>
            </a:r>
            <a:r>
              <a:rPr lang="fr-FR" sz="3200" i="1" dirty="0" smtClean="0"/>
              <a:t> the future </a:t>
            </a:r>
            <a:r>
              <a:rPr lang="fr-FR" sz="3200" i="1" dirty="0" err="1" smtClean="0"/>
              <a:t>work</a:t>
            </a:r>
            <a:r>
              <a:rPr lang="fr-FR" sz="3200" i="1" dirty="0" smtClean="0"/>
              <a:t> </a:t>
            </a:r>
            <a:br>
              <a:rPr lang="fr-FR" sz="3200" i="1" dirty="0" smtClean="0"/>
            </a:br>
            <a:r>
              <a:rPr lang="fr-FR" sz="3200" i="1" dirty="0"/>
              <a:t/>
            </a:r>
            <a:br>
              <a:rPr lang="fr-FR" sz="3200" i="1" dirty="0"/>
            </a:br>
            <a:r>
              <a:rPr lang="fr-FR" sz="3200" i="1" dirty="0" err="1" smtClean="0"/>
              <a:t>Thanks</a:t>
            </a:r>
            <a:r>
              <a:rPr lang="fr-FR" sz="3200" i="1" dirty="0" smtClean="0"/>
              <a:t> to </a:t>
            </a:r>
            <a:r>
              <a:rPr lang="fr-FR" sz="3200" i="1" dirty="0" err="1" smtClean="0"/>
              <a:t>our</a:t>
            </a:r>
            <a:r>
              <a:rPr lang="fr-FR" sz="3200" i="1" dirty="0"/>
              <a:t> </a:t>
            </a:r>
            <a:r>
              <a:rPr lang="fr-FR" sz="3200" i="1" dirty="0" err="1" smtClean="0"/>
              <a:t>Coordinator</a:t>
            </a:r>
            <a:r>
              <a:rPr lang="fr-FR" sz="3200" i="1" dirty="0" smtClean="0"/>
              <a:t> </a:t>
            </a:r>
            <a:r>
              <a:rPr lang="fr-FR" sz="3200" b="1" i="1" dirty="0" smtClean="0">
                <a:solidFill>
                  <a:schemeClr val="accent2">
                    <a:lumMod val="75000"/>
                  </a:schemeClr>
                </a:solidFill>
              </a:rPr>
              <a:t>Mr NJIFANDA ERIC </a:t>
            </a:r>
            <a:r>
              <a:rPr lang="fr-FR" sz="3200" b="1" i="1" dirty="0" err="1" smtClean="0">
                <a:solidFill>
                  <a:schemeClr val="tx1"/>
                </a:solidFill>
              </a:rPr>
              <a:t>who</a:t>
            </a:r>
            <a:r>
              <a:rPr lang="fr-FR" sz="3200" b="1" i="1" dirty="0" smtClean="0">
                <a:solidFill>
                  <a:schemeClr val="tx1"/>
                </a:solidFill>
              </a:rPr>
              <a:t> </a:t>
            </a:r>
            <a:r>
              <a:rPr lang="fr-FR" sz="3200" b="1" i="1" dirty="0" err="1" smtClean="0">
                <a:solidFill>
                  <a:schemeClr val="tx1"/>
                </a:solidFill>
              </a:rPr>
              <a:t>guided</a:t>
            </a:r>
            <a:r>
              <a:rPr lang="fr-FR" sz="3200" b="1" i="1" dirty="0" smtClean="0">
                <a:solidFill>
                  <a:schemeClr val="tx1"/>
                </a:solidFill>
              </a:rPr>
              <a:t> us </a:t>
            </a:r>
            <a:r>
              <a:rPr lang="fr-FR" sz="3200" b="1" i="1" dirty="0" err="1" smtClean="0">
                <a:solidFill>
                  <a:schemeClr val="tx1"/>
                </a:solidFill>
              </a:rPr>
              <a:t>along</a:t>
            </a:r>
            <a:r>
              <a:rPr lang="fr-FR" sz="3200" b="1" i="1" dirty="0" smtClean="0">
                <a:solidFill>
                  <a:schemeClr val="tx1"/>
                </a:solidFill>
              </a:rPr>
              <a:t> </a:t>
            </a:r>
            <a:r>
              <a:rPr lang="fr-FR" sz="3200" b="1" i="1" dirty="0" err="1" smtClean="0">
                <a:solidFill>
                  <a:schemeClr val="tx1"/>
                </a:solidFill>
              </a:rPr>
              <a:t>this</a:t>
            </a:r>
            <a:r>
              <a:rPr lang="fr-FR" sz="3200" b="1" i="1" dirty="0" smtClean="0">
                <a:solidFill>
                  <a:schemeClr val="tx1"/>
                </a:solidFill>
              </a:rPr>
              <a:t> </a:t>
            </a:r>
            <a:r>
              <a:rPr lang="fr-FR" sz="3200" b="1" i="1" dirty="0" err="1" smtClean="0">
                <a:solidFill>
                  <a:schemeClr val="tx1"/>
                </a:solidFill>
              </a:rPr>
              <a:t>level</a:t>
            </a:r>
            <a:r>
              <a:rPr lang="fr-FR" sz="3200" b="1" i="1" dirty="0" smtClean="0">
                <a:solidFill>
                  <a:schemeClr val="tx1"/>
                </a:solidFill>
              </a:rPr>
              <a:t> </a:t>
            </a:r>
            <a:r>
              <a:rPr lang="fr-FR" i="1" dirty="0" smtClean="0"/>
              <a:t/>
            </a:r>
            <a:br>
              <a:rPr lang="fr-FR" i="1" dirty="0" smtClean="0"/>
            </a:br>
            <a:endParaRPr lang="fr-FR" dirty="0"/>
          </a:p>
        </p:txBody>
      </p:sp>
      <p:sp>
        <p:nvSpPr>
          <p:cNvPr id="2" name="Espace réservé du numéro de diapositive 1">
            <a:extLst>
              <a:ext uri="{FF2B5EF4-FFF2-40B4-BE49-F238E27FC236}">
                <a16:creationId xmlns="" xmlns:a16="http://schemas.microsoft.com/office/drawing/2014/main" id="{DF632A65-4DB8-40F7-92EA-A338699FC860}"/>
              </a:ext>
            </a:extLst>
          </p:cNvPr>
          <p:cNvSpPr>
            <a:spLocks noGrp="1"/>
          </p:cNvSpPr>
          <p:nvPr>
            <p:ph type="sldNum" sz="quarter" idx="12"/>
          </p:nvPr>
        </p:nvSpPr>
        <p:spPr/>
        <p:txBody>
          <a:bodyPr rtlCol="0"/>
          <a:lstStyle/>
          <a:p>
            <a:pPr rtl="0"/>
            <a:fld id="{7AAC19ED-7CFA-4AF2-BE7E-6017F4B12C94}" type="slidenum">
              <a:rPr lang="fr-FR" smtClean="0"/>
              <a:t>6</a:t>
            </a:fld>
            <a:endParaRPr lang="fr-FR"/>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2988" y="952304"/>
            <a:ext cx="8355106" cy="4956048"/>
          </a:xfrm>
        </p:spPr>
        <p:txBody>
          <a:bodyPr/>
          <a:lstStyle/>
          <a:p>
            <a:pPr algn="ctr"/>
            <a:r>
              <a:rPr lang="en-NZ" dirty="0" smtClean="0"/>
              <a:t/>
            </a:r>
            <a:br>
              <a:rPr lang="en-NZ" dirty="0" smtClean="0"/>
            </a:br>
            <a:r>
              <a:rPr lang="en-NZ" dirty="0"/>
              <a:t>QUESTIONS </a:t>
            </a:r>
            <a:r>
              <a:rPr lang="en-NZ" dirty="0" smtClean="0"/>
              <a:t/>
            </a:r>
            <a:br>
              <a:rPr lang="en-NZ" dirty="0" smtClean="0"/>
            </a:br>
            <a:r>
              <a:rPr lang="en-NZ" sz="9600" dirty="0" smtClean="0"/>
              <a:t>?</a:t>
            </a:r>
            <a:endParaRPr lang="fr-FR" sz="9600" dirty="0"/>
          </a:p>
        </p:txBody>
      </p:sp>
      <p:sp>
        <p:nvSpPr>
          <p:cNvPr id="3" name="Espace réservé du numéro de diapositive 2"/>
          <p:cNvSpPr>
            <a:spLocks noGrp="1"/>
          </p:cNvSpPr>
          <p:nvPr>
            <p:ph type="sldNum" sz="quarter" idx="12"/>
          </p:nvPr>
        </p:nvSpPr>
        <p:spPr/>
        <p:txBody>
          <a:bodyPr/>
          <a:lstStyle/>
          <a:p>
            <a:pPr rtl="0"/>
            <a:fld id="{7AAC19ED-7CFA-4AF2-BE7E-6017F4B12C94}" type="slidenum">
              <a:rPr lang="fr-FR" noProof="0" smtClean="0"/>
              <a:pPr rtl="0"/>
              <a:t>7</a:t>
            </a:fld>
            <a:endParaRPr lang="fr-FR" noProof="0"/>
          </a:p>
        </p:txBody>
      </p:sp>
    </p:spTree>
    <p:extLst>
      <p:ext uri="{BB962C8B-B14F-4D97-AF65-F5344CB8AC3E}">
        <p14:creationId xmlns:p14="http://schemas.microsoft.com/office/powerpoint/2010/main" val="246629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7982_TF33527777" id="{5C08C648-5856-4B1B-A06C-87E9BC4A6A17}" vid="{B6DC052A-1286-4B1A-BE8C-0673445AD8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797F60B-DD54-48B5-A371-5DA4912C1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13AB06-BF88-4433-A0BD-F8B544C9B5C3}">
  <ds:schemaRefs>
    <ds:schemaRef ds:uri="http://schemas.microsoft.com/sharepoint/v3/contenttype/forms"/>
  </ds:schemaRefs>
</ds:datastoreItem>
</file>

<file path=customXml/itemProps3.xml><?xml version="1.0" encoding="utf-8"?>
<ds:datastoreItem xmlns:ds="http://schemas.openxmlformats.org/officeDocument/2006/customXml" ds:itemID="{88C76B70-05A8-4DEE-8E00-4F383FBFCA23}">
  <ds:schemaRefs>
    <ds:schemaRef ds:uri="http://schemas.openxmlformats.org/package/2006/metadata/core-properties"/>
    <ds:schemaRef ds:uri="6dc4bcd6-49db-4c07-9060-8acfc67cef9f"/>
    <ds:schemaRef ds:uri="http://purl.org/dc/terms/"/>
    <ds:schemaRef ds:uri="http://schemas.microsoft.com/office/infopath/2007/PartnerControls"/>
    <ds:schemaRef ds:uri="http://purl.org/dc/dcmitype/"/>
    <ds:schemaRef ds:uri="fb0879af-3eba-417a-a55a-ffe6dcd6ca77"/>
    <ds:schemaRef ds:uri="http://schemas.microsoft.com/office/2006/documentManagement/types"/>
    <ds:schemaRef ds:uri="http://schemas.microsoft.com/office/2006/metadata/propertie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Procédures de sécurité</Template>
  <TotalTime>0</TotalTime>
  <Words>124</Words>
  <Application>Microsoft Office PowerPoint</Application>
  <PresentationFormat>Grand écran</PresentationFormat>
  <Paragraphs>61</Paragraphs>
  <Slides>7</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Calibri</vt:lpstr>
      <vt:lpstr>Corbel</vt:lpstr>
      <vt:lpstr>Franklin Gothic Demi</vt:lpstr>
      <vt:lpstr>Franklin Gothic Medium</vt:lpstr>
      <vt:lpstr>Segoe UI</vt:lpstr>
      <vt:lpstr>Segoe UI Semibold</vt:lpstr>
      <vt:lpstr>Titres</vt:lpstr>
      <vt:lpstr>WELCOME TO OUR LIBRARY WEBSITE PRESENTATION</vt:lpstr>
      <vt:lpstr>STEPS </vt:lpstr>
      <vt:lpstr>WOKDONE</vt:lpstr>
      <vt:lpstr>Présentation PowerPoint</vt:lpstr>
      <vt:lpstr>CHALLENGE ENCOUNTERED</vt:lpstr>
      <vt:lpstr>Conclusion and Remarks  I encountered many challenges, it was interesting and instructive  It was also amusing,fun and most of the time frustrating  Better features are still to come with the future work   Thanks to our Coordinator Mr NJIFANDA ERIC who guided us along this level  </vt:lpstr>
      <vt:lpstr>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2023-01-15T15:33:19Z</dcterms:created>
  <dcterms:modified xsi:type="dcterms:W3CDTF">2023-10-24T09:35:37Z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