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67" r:id="rId6"/>
    <p:sldId id="268" r:id="rId7"/>
    <p:sldId id="269" r:id="rId8"/>
    <p:sldId id="270" r:id="rId9"/>
    <p:sldId id="257" r:id="rId10"/>
    <p:sldId id="271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A35AA6-64AD-4E94-9D77-0ACD3579546E}" type="datetime1">
              <a:rPr lang="fr-FR" smtClean="0"/>
              <a:t>16/01/2023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4BCD9F-FF04-49E9-8BC2-24C84022FD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2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A15211-893F-42F3-8241-F9D96E483485}" type="datetime1">
              <a:rPr lang="fr-FR" smtClean="0"/>
              <a:t>16/01/2023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87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2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12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49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1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 title="Forme numéro de pag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 rtl="0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6D3EBF46-CD41-4ADB-98F7-060E46B263C6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41DEA-C873-4694-9EB4-E2163039A5BA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 rtl="0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Forme libre 6" title="Forme numéro de page">
            <a:extLst>
              <a:ext uri="{FF2B5EF4-FFF2-40B4-BE49-F238E27FC236}">
                <a16:creationId xmlns=""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608737B-7E37-4D2D-8CF5-4158DCD891E4}" type="slidenum">
              <a:rPr lang="fr-FR" sz="1000" noProof="0" smtClean="0"/>
              <a:t>‹N°›</a:t>
            </a:fld>
            <a:endParaRPr lang="fr-FR" sz="1000" noProof="0"/>
          </a:p>
        </p:txBody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78D8ED-EFE8-4267-9950-F10DA271B54F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CE951-4F20-4EE6-9B6D-994B00073A00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=""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=""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693B5-F9F1-47A2-BB37-32DBFF2693F2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72FF1-A765-4D31-9636-07C7D25A1287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 rtl="0">
              <a:lnSpc>
                <a:spcPct val="93000"/>
              </a:lnSpc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B6CA28-FCA9-459C-8748-72526E2DB345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 rtl="0">
              <a:lnSpc>
                <a:spcPct val="93000"/>
              </a:lnSpc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9D9DA-8A4D-4B84-B3D2-F242C6ED8F3D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’image 2">
            <a:extLst>
              <a:ext uri="{FF2B5EF4-FFF2-40B4-BE49-F238E27FC236}">
                <a16:creationId xmlns=""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 title="Forme numéro de pag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 rtl="0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743CD9F2-DBAA-49AD-89D4-1C914E14E772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 title="Ligne pleine vertical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B1AB1-E3C2-4125-8425-7FAC83FB5ECA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5D5512-99FE-4317-896B-5A0A7DC990F7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contenu 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=""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=""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79B90-72EA-4F4E-9B3D-8CC28FB9A4AF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 rtl="0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0804B-261F-4474-9FFB-B7B3BED9967F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Forme libre 6" title="Forme numéro de page">
            <a:extLst>
              <a:ext uri="{FF2B5EF4-FFF2-40B4-BE49-F238E27FC236}">
                <a16:creationId xmlns=""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5" name="Espace réservé du contenu 7">
            <a:extLst>
              <a:ext uri="{FF2B5EF4-FFF2-40B4-BE49-F238E27FC236}">
                <a16:creationId xmlns=""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=""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=""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381F0E8B-8940-47D9-9BB8-889EA4A78616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Forme libre 6" title="Forme numéro de page">
            <a:extLst>
              <a:ext uri="{FF2B5EF4-FFF2-40B4-BE49-F238E27FC236}">
                <a16:creationId xmlns=""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6" name="Espace réservé du contenu 7">
            <a:extLst>
              <a:ext uri="{FF2B5EF4-FFF2-40B4-BE49-F238E27FC236}">
                <a16:creationId xmlns=""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 rtl="0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F53525-B172-41E9-AC74-F2250E1FBCF7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=""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e contenu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77CA5-05F1-439F-904B-F59E71AD2563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contenu 12">
            <a:extLst>
              <a:ext uri="{FF2B5EF4-FFF2-40B4-BE49-F238E27FC236}">
                <a16:creationId xmlns=""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fr-FR" sz="3200" noProof="0">
                <a:cs typeface="Segoe UI" panose="020B0502040204020203" pitchFamily="34" charset="0"/>
              </a:rPr>
              <a:t>Modifiez les styles du texte du masque</a:t>
            </a:r>
          </a:p>
        </p:txBody>
      </p:sp>
      <p:sp>
        <p:nvSpPr>
          <p:cNvPr id="8" name="Forme libre 6" title="Forme numéro de page">
            <a:extLst>
              <a:ext uri="{FF2B5EF4-FFF2-40B4-BE49-F238E27FC236}">
                <a16:creationId xmlns=""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re 10">
            <a:extLst>
              <a:ext uri="{FF2B5EF4-FFF2-40B4-BE49-F238E27FC236}">
                <a16:creationId xmlns=""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F9883E2-3D63-40B4-9105-EAB596140EA2}" type="slidenum">
              <a:rPr lang="fr-FR" sz="1000" noProof="0" smtClean="0">
                <a:solidFill>
                  <a:schemeClr val="bg2"/>
                </a:solidFill>
              </a:rPr>
              <a:t>‹N°›</a:t>
            </a:fld>
            <a:endParaRPr lang="fr-FR" sz="1000" noProof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6" title="Forme numéro de page">
            <a:extLst>
              <a:ext uri="{FF2B5EF4-FFF2-40B4-BE49-F238E27FC236}">
                <a16:creationId xmlns=""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80F46D76-CED8-4AF8-9073-371D4359DAEC}" type="datetime8">
              <a:rPr lang="fr-FR" noProof="0" smtClean="0"/>
              <a:t>16/01/2023 08:50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Ajouter un pied de page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1" baseline="0">
                <a:solidFill>
                  <a:schemeClr val="tx2"/>
                </a:solidFill>
                <a:latin typeface="+mj-lt"/>
              </a:defRPr>
            </a:lvl1pPr>
          </a:lstStyle>
          <a:p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 title="Ligne pleine horizontal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8642"/>
            <a:ext cx="12192000" cy="6906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78818" y="835847"/>
            <a:ext cx="6861395" cy="3358512"/>
          </a:xfrm>
        </p:spPr>
        <p:txBody>
          <a:bodyPr rtlCol="0"/>
          <a:lstStyle/>
          <a:p>
            <a:pPr rtl="0"/>
            <a:r>
              <a:rPr lang="en-NZ" sz="8000" dirty="0" smtClean="0">
                <a:solidFill>
                  <a:schemeClr val="tx1"/>
                </a:solidFill>
              </a:rPr>
              <a:t>WELCOME TO OUR LIBRARY </a:t>
            </a:r>
            <a:r>
              <a:rPr lang="en-NZ" sz="8000" dirty="0" smtClean="0">
                <a:solidFill>
                  <a:schemeClr val="tx1"/>
                </a:solidFill>
              </a:rPr>
              <a:t>WEBSITE </a:t>
            </a:r>
            <a:r>
              <a:rPr lang="en-NZ" sz="7200" dirty="0" smtClean="0">
                <a:solidFill>
                  <a:schemeClr val="tx1"/>
                </a:solidFill>
              </a:rPr>
              <a:t>PRESENTATION</a:t>
            </a:r>
            <a:endParaRPr lang="fr-FR" sz="7200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343" y="4618048"/>
            <a:ext cx="7034362" cy="1982373"/>
          </a:xfrm>
        </p:spPr>
        <p:txBody>
          <a:bodyPr rtlCol="0">
            <a:normAutofit fontScale="5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MADE BY</a:t>
            </a: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:</a:t>
            </a:r>
          </a:p>
          <a:p>
            <a:pPr rtl="0">
              <a:lnSpc>
                <a:spcPct val="100000"/>
              </a:lnSpc>
            </a:pPr>
            <a:endParaRPr lang="en-NZ" sz="32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FEYEM CHRIS</a:t>
            </a:r>
            <a:endParaRPr lang="en-NZ" sz="32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BERNADO NJOGA</a:t>
            </a:r>
            <a:endParaRPr lang="en-NZ" sz="32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ABDUL </a:t>
            </a: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IDRISS</a:t>
            </a:r>
            <a:endParaRPr lang="fr-FR" sz="32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endParaRPr lang="en-NZ" sz="32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COORDINATOR:</a:t>
            </a:r>
          </a:p>
          <a:p>
            <a:pPr rtl="0">
              <a:lnSpc>
                <a:spcPct val="100000"/>
              </a:lnSpc>
            </a:pPr>
            <a:r>
              <a:rPr lang="en-NZ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MR KAMBANG SAINCLAIRE </a:t>
            </a:r>
            <a:endParaRPr lang="fr-FR" sz="3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grpSp>
        <p:nvGrpSpPr>
          <p:cNvPr id="6" name="Groupe 5" descr="élément décoratif">
            <a:extLst>
              <a:ext uri="{FF2B5EF4-FFF2-40B4-BE49-F238E27FC236}">
                <a16:creationId xmlns="" xmlns:a16="http://schemas.microsoft.com/office/drawing/2014/main" id="{698C1723-6BE3-4292-90F2-43C7A22F50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321143" y="266840"/>
            <a:ext cx="7376746" cy="4149970"/>
            <a:chOff x="2989385" y="1679331"/>
            <a:chExt cx="7376746" cy="2681654"/>
          </a:xfrm>
        </p:grpSpPr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702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D3F49821-5888-450B-ABA1-D4D7B73EC2AB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9663005" y="4360985"/>
              <a:ext cx="703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u numéro de diapositive 3" hidden="1">
            <a:extLst>
              <a:ext uri="{FF2B5EF4-FFF2-40B4-BE49-F238E27FC236}">
                <a16:creationId xmlns=""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988" y="619132"/>
            <a:ext cx="2022984" cy="796808"/>
          </a:xfrm>
        </p:spPr>
        <p:txBody>
          <a:bodyPr rtlCol="0"/>
          <a:lstStyle/>
          <a:p>
            <a:pPr rtl="0"/>
            <a:r>
              <a:rPr lang="en-NZ" dirty="0" smtClean="0">
                <a:solidFill>
                  <a:schemeClr val="tx1"/>
                </a:solidFill>
              </a:rPr>
              <a:t>STEPS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220623"/>
            <a:ext cx="5505450" cy="5896056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INTRODUCTION</a:t>
            </a:r>
            <a:endParaRPr lang="fr-FR" sz="3000" dirty="0">
              <a:solidFill>
                <a:prstClr val="black"/>
              </a:solidFill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WOKDONE</a:t>
            </a:r>
            <a:endParaRPr lang="fr-FR" sz="3000" dirty="0">
              <a:solidFill>
                <a:prstClr val="black"/>
              </a:solidFill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DEMO</a:t>
            </a:r>
            <a:endParaRPr lang="fr-FR" sz="3000" dirty="0">
              <a:solidFill>
                <a:prstClr val="black"/>
              </a:solidFill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CHALLENGES ENCOUNTERED</a:t>
            </a:r>
            <a:endParaRPr lang="fr-FR" sz="3000" dirty="0">
              <a:solidFill>
                <a:prstClr val="black"/>
              </a:solidFill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CONCLUSION</a:t>
            </a:r>
            <a:endParaRPr lang="fr-FR" sz="3000" dirty="0">
              <a:solidFill>
                <a:prstClr val="black"/>
              </a:solidFill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REMARKS</a:t>
            </a:r>
            <a:endParaRPr lang="fr-FR" sz="3000" dirty="0">
              <a:solidFill>
                <a:prstClr val="black"/>
              </a:solidFill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NZ" sz="3000" dirty="0" smtClean="0">
                <a:solidFill>
                  <a:prstClr val="black"/>
                </a:solidFill>
              </a:rPr>
              <a:t>QUESTIONS</a:t>
            </a:r>
            <a:endParaRPr lang="fr-FR" sz="3000" dirty="0">
              <a:solidFill>
                <a:prstClr val="black"/>
              </a:solidFill>
            </a:endParaRPr>
          </a:p>
        </p:txBody>
      </p:sp>
      <p:sp>
        <p:nvSpPr>
          <p:cNvPr id="4" name="Rectangle : Coins arrondis 3" descr="élément décoratif">
            <a:extLst>
              <a:ext uri="{FF2B5EF4-FFF2-40B4-BE49-F238E27FC236}">
                <a16:creationId xmlns="" xmlns:a16="http://schemas.microsoft.com/office/drawing/2014/main" id="{4040E108-43C3-4816-91FB-4F3FE893D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2273" y="2267503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Ovale 6" descr="élément décoratif">
            <a:extLst>
              <a:ext uri="{FF2B5EF4-FFF2-40B4-BE49-F238E27FC236}">
                <a16:creationId xmlns="" xmlns:a16="http://schemas.microsoft.com/office/drawing/2014/main" id="{2819A5BD-5ED6-420D-9845-C32F17256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21265" y="34827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Zone de texte 7" descr="élément décoratif">
            <a:extLst>
              <a:ext uri="{FF2B5EF4-FFF2-40B4-BE49-F238E27FC236}">
                <a16:creationId xmlns="" xmlns:a16="http://schemas.microsoft.com/office/drawing/2014/main" id="{899BC040-0D5E-4E6E-8E95-6B710CABCAF8}"/>
              </a:ext>
            </a:extLst>
          </p:cNvPr>
          <p:cNvSpPr txBox="1"/>
          <p:nvPr/>
        </p:nvSpPr>
        <p:spPr>
          <a:xfrm>
            <a:off x="5704508" y="37142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Ovale 8" descr="élément décoratif">
            <a:extLst>
              <a:ext uri="{FF2B5EF4-FFF2-40B4-BE49-F238E27FC236}">
                <a16:creationId xmlns="" xmlns:a16="http://schemas.microsoft.com/office/drawing/2014/main" id="{8D0D6914-3231-4EEA-BA0E-6EB9635E2C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09607" y="1219512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0" name="Zone de texte 9" descr="élément décoratif">
            <a:extLst>
              <a:ext uri="{FF2B5EF4-FFF2-40B4-BE49-F238E27FC236}">
                <a16:creationId xmlns="" xmlns:a16="http://schemas.microsoft.com/office/drawing/2014/main" id="{DF6C2EE1-FB2F-4893-B2BE-552195DFE5F3}"/>
              </a:ext>
            </a:extLst>
          </p:cNvPr>
          <p:cNvSpPr txBox="1"/>
          <p:nvPr/>
        </p:nvSpPr>
        <p:spPr>
          <a:xfrm>
            <a:off x="5677594" y="121588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" name="Ovale 10" descr="élément décoratif">
            <a:extLst>
              <a:ext uri="{FF2B5EF4-FFF2-40B4-BE49-F238E27FC236}">
                <a16:creationId xmlns="" xmlns:a16="http://schemas.microsoft.com/office/drawing/2014/main" id="{C3A7A1F3-DF16-4906-AB99-7271A62BD3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209050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Zone de texte 11" descr="élément décoratif">
            <a:extLst>
              <a:ext uri="{FF2B5EF4-FFF2-40B4-BE49-F238E27FC236}">
                <a16:creationId xmlns="" xmlns:a16="http://schemas.microsoft.com/office/drawing/2014/main" id="{C8F3A396-1948-4D35-BEE9-CC6CB08D2788}"/>
              </a:ext>
            </a:extLst>
          </p:cNvPr>
          <p:cNvSpPr txBox="1"/>
          <p:nvPr/>
        </p:nvSpPr>
        <p:spPr>
          <a:xfrm>
            <a:off x="5677913" y="21225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Ovale 12" descr="élément décoratif">
            <a:extLst>
              <a:ext uri="{FF2B5EF4-FFF2-40B4-BE49-F238E27FC236}">
                <a16:creationId xmlns="" xmlns:a16="http://schemas.microsoft.com/office/drawing/2014/main" id="{22B39FAF-E8F3-4DC0-85F2-0F3005FA8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21265" y="295472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Zone de texte 13" descr="élément décoratif">
            <a:extLst>
              <a:ext uri="{FF2B5EF4-FFF2-40B4-BE49-F238E27FC236}">
                <a16:creationId xmlns="" xmlns:a16="http://schemas.microsoft.com/office/drawing/2014/main" id="{D662B18B-C838-45CE-B43E-32C743E13974}"/>
              </a:ext>
            </a:extLst>
          </p:cNvPr>
          <p:cNvSpPr txBox="1"/>
          <p:nvPr/>
        </p:nvSpPr>
        <p:spPr>
          <a:xfrm>
            <a:off x="5697190" y="295517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Ovale 14" descr="élément décoratif">
            <a:extLst>
              <a:ext uri="{FF2B5EF4-FFF2-40B4-BE49-F238E27FC236}">
                <a16:creationId xmlns="" xmlns:a16="http://schemas.microsoft.com/office/drawing/2014/main" id="{FD075E26-5BF9-40ED-9945-45C65E2A4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29878" y="380672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Zone de texte 15" descr="élément décoratif">
            <a:extLst>
              <a:ext uri="{FF2B5EF4-FFF2-40B4-BE49-F238E27FC236}">
                <a16:creationId xmlns="" xmlns:a16="http://schemas.microsoft.com/office/drawing/2014/main" id="{BB8F23EE-E31D-4666-AAD5-11B6D6D93B40}"/>
              </a:ext>
            </a:extLst>
          </p:cNvPr>
          <p:cNvSpPr txBox="1"/>
          <p:nvPr/>
        </p:nvSpPr>
        <p:spPr>
          <a:xfrm>
            <a:off x="5706240" y="380672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7" name="Ovale 16" descr="élément décoratif">
            <a:extLst>
              <a:ext uri="{FF2B5EF4-FFF2-40B4-BE49-F238E27FC236}">
                <a16:creationId xmlns="" xmlns:a16="http://schemas.microsoft.com/office/drawing/2014/main" id="{0DCD21D3-7FB6-4316-907B-8558B54F87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09607" y="465871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Zone de texte 17" descr="élément décoratif">
            <a:extLst>
              <a:ext uri="{FF2B5EF4-FFF2-40B4-BE49-F238E27FC236}">
                <a16:creationId xmlns="" xmlns:a16="http://schemas.microsoft.com/office/drawing/2014/main" id="{D656F6A6-7C3C-4EF2-94D1-42D0DD1BD9F0}"/>
              </a:ext>
            </a:extLst>
          </p:cNvPr>
          <p:cNvSpPr txBox="1"/>
          <p:nvPr/>
        </p:nvSpPr>
        <p:spPr>
          <a:xfrm>
            <a:off x="5677594" y="469266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9" name="Ovale 18" descr="élément décoratif">
            <a:extLst>
              <a:ext uri="{FF2B5EF4-FFF2-40B4-BE49-F238E27FC236}">
                <a16:creationId xmlns="" xmlns:a16="http://schemas.microsoft.com/office/drawing/2014/main" id="{0310B4FF-E37D-4C58-9094-B5F2AD6739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09607" y="569327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0" name="Zone de texte 19" descr="élément décoratif">
            <a:extLst>
              <a:ext uri="{FF2B5EF4-FFF2-40B4-BE49-F238E27FC236}">
                <a16:creationId xmlns="" xmlns:a16="http://schemas.microsoft.com/office/drawing/2014/main" id="{8F2CEA96-5D23-40F7-9C3C-6946B9D73DF7}"/>
              </a:ext>
            </a:extLst>
          </p:cNvPr>
          <p:cNvSpPr txBox="1"/>
          <p:nvPr/>
        </p:nvSpPr>
        <p:spPr>
          <a:xfrm>
            <a:off x="5667618" y="571656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601143" y="2921232"/>
            <a:ext cx="2182674" cy="885491"/>
          </a:xfrm>
          <a:prstGeom prst="rightArrow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n-NZ" dirty="0" smtClean="0"/>
              <a:t>WOKDONE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1999" y="2443526"/>
            <a:ext cx="3346362" cy="2720901"/>
          </a:xfrm>
        </p:spPr>
        <p:txBody>
          <a:bodyPr rtlCol="0">
            <a:noAutofit/>
          </a:bodyPr>
          <a:lstStyle/>
          <a:p>
            <a:pPr marL="0" lvl="0" indent="0" algn="ctr" rtl="0">
              <a:buNone/>
            </a:pPr>
            <a:r>
              <a:rPr lang="en-NZ" sz="2200" dirty="0" smtClean="0"/>
              <a:t>HTML </a:t>
            </a:r>
          </a:p>
          <a:p>
            <a:pPr marL="0" lvl="0" indent="0" algn="ctr" rtl="0">
              <a:buNone/>
            </a:pPr>
            <a:r>
              <a:rPr lang="en-NZ" sz="2200" dirty="0" smtClean="0"/>
              <a:t>And </a:t>
            </a:r>
          </a:p>
          <a:p>
            <a:pPr marL="0" lvl="0" indent="0" algn="ctr" rtl="0">
              <a:buNone/>
            </a:pPr>
            <a:r>
              <a:rPr lang="en-NZ" sz="2200" dirty="0" smtClean="0"/>
              <a:t>CSS</a:t>
            </a:r>
          </a:p>
          <a:p>
            <a:pPr marL="0" lvl="0" indent="0" algn="ctr" rtl="0">
              <a:buNone/>
            </a:pPr>
            <a:r>
              <a:rPr lang="en-NZ" sz="2200" dirty="0" smtClean="0"/>
              <a:t>Which are used for the structure and the styling of a web page</a:t>
            </a:r>
            <a:endParaRPr lang="fr-FR" sz="2200" dirty="0"/>
          </a:p>
          <a:p>
            <a:pPr marL="0" lvl="0" indent="0" algn="ctr" rtl="0">
              <a:buNone/>
            </a:pPr>
            <a:endParaRPr lang="fr-FR" sz="2200" dirty="0"/>
          </a:p>
          <a:p>
            <a:pPr marL="0" indent="0" algn="ctr" rtl="0">
              <a:buNone/>
            </a:pPr>
            <a:endParaRPr lang="fr-FR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6"/>
            <a:ext cx="3382598" cy="2012563"/>
          </a:xfrm>
        </p:spPr>
        <p:txBody>
          <a:bodyPr rtlCol="0">
            <a:noAutofit/>
          </a:bodyPr>
          <a:lstStyle/>
          <a:p>
            <a:pPr marL="0" lvl="0" indent="0" algn="ctr" rtl="0">
              <a:buNone/>
            </a:pPr>
            <a:r>
              <a:rPr lang="en-NZ" sz="2200" dirty="0" smtClean="0"/>
              <a:t>GOOGLE FONTS</a:t>
            </a:r>
          </a:p>
          <a:p>
            <a:pPr marL="0" lvl="0" indent="0" algn="ctr" rtl="0">
              <a:buNone/>
            </a:pPr>
            <a:r>
              <a:rPr lang="en-NZ" sz="2200" dirty="0" smtClean="0"/>
              <a:t>Which is a site where you</a:t>
            </a:r>
          </a:p>
          <a:p>
            <a:pPr marL="0" lvl="0" indent="0" algn="ctr" rtl="0">
              <a:buNone/>
            </a:pPr>
            <a:r>
              <a:rPr lang="en-NZ" sz="2200" dirty="0" smtClean="0"/>
              <a:t>Have the possibility to have different fonts</a:t>
            </a:r>
            <a:endParaRPr lang="fr-FR" sz="2200" dirty="0"/>
          </a:p>
          <a:p>
            <a:pPr marL="0" indent="0" algn="ctr" rtl="0">
              <a:buNone/>
            </a:pPr>
            <a:endParaRPr lang="fr-FR" sz="22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85590" y="2443527"/>
            <a:ext cx="3993266" cy="2291676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n-NZ" sz="2200" dirty="0" smtClean="0"/>
              <a:t>Coolors.co</a:t>
            </a:r>
          </a:p>
          <a:p>
            <a:pPr marL="0" indent="0" algn="ctr" rtl="0">
              <a:buNone/>
            </a:pPr>
            <a:r>
              <a:rPr lang="en-NZ" sz="2200" dirty="0" smtClean="0"/>
              <a:t>Which is a website which you can use for different colour palettes </a:t>
            </a:r>
            <a:endParaRPr lang="fr-FR" sz="2200" dirty="0"/>
          </a:p>
        </p:txBody>
      </p:sp>
      <p:sp>
        <p:nvSpPr>
          <p:cNvPr id="6" name="Ovale 5" descr="élément décoratif">
            <a:extLst>
              <a:ext uri="{FF2B5EF4-FFF2-40B4-BE49-F238E27FC236}">
                <a16:creationId xmlns="" xmlns:a16="http://schemas.microsoft.com/office/drawing/2014/main" id="{EBE5B2B2-0684-4BD8-9A66-EEE670977A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Ovale 6" descr="élément décoratif">
            <a:extLst>
              <a:ext uri="{FF2B5EF4-FFF2-40B4-BE49-F238E27FC236}">
                <a16:creationId xmlns="" xmlns:a16="http://schemas.microsoft.com/office/drawing/2014/main" id="{498F9BDC-F173-4590-A94B-9747D47167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Ovale 7" descr="élément décoratif">
            <a:extLst>
              <a:ext uri="{FF2B5EF4-FFF2-40B4-BE49-F238E27FC236}">
                <a16:creationId xmlns="" xmlns:a16="http://schemas.microsoft.com/office/drawing/2014/main" id="{637BAB53-DA38-4DD5-9A3E-8152A042F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" name="Zone de texte 8">
            <a:extLst>
              <a:ext uri="{FF2B5EF4-FFF2-40B4-BE49-F238E27FC236}">
                <a16:creationId xmlns=""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=""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Zone de texte 10">
            <a:extLst>
              <a:ext uri="{FF2B5EF4-FFF2-40B4-BE49-F238E27FC236}">
                <a16:creationId xmlns=""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=""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 de texte 12" descr="élément décoratif">
            <a:extLst>
              <a:ext uri="{FF2B5EF4-FFF2-40B4-BE49-F238E27FC236}">
                <a16:creationId xmlns=""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488027" y="3228237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7" name="Zone de texte 16" descr="élément décoratif">
            <a:extLst>
              <a:ext uri="{FF2B5EF4-FFF2-40B4-BE49-F238E27FC236}">
                <a16:creationId xmlns="" xmlns:a16="http://schemas.microsoft.com/office/drawing/2014/main" id="{2160777B-9AE2-48D8-A288-45695679DCD0}"/>
              </a:ext>
            </a:extLst>
          </p:cNvPr>
          <p:cNvSpPr txBox="1"/>
          <p:nvPr/>
        </p:nvSpPr>
        <p:spPr>
          <a:xfrm>
            <a:off x="6488441" y="4678499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fr-F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88" y="1567107"/>
            <a:ext cx="5177117" cy="3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274" y="2875327"/>
            <a:ext cx="2993820" cy="2291676"/>
          </a:xfrm>
        </p:spPr>
        <p:txBody>
          <a:bodyPr rtlCol="0">
            <a:normAutofit/>
          </a:bodyPr>
          <a:lstStyle/>
          <a:p>
            <a:pPr marL="0" lvl="0" indent="0" algn="ctr" rtl="0">
              <a:lnSpc>
                <a:spcPct val="90000"/>
              </a:lnSpc>
              <a:buNone/>
            </a:pPr>
            <a:r>
              <a:rPr lang="en-NZ" sz="3000" dirty="0" smtClean="0"/>
              <a:t>WRITING THE CODE</a:t>
            </a:r>
          </a:p>
          <a:p>
            <a:pPr marL="0" lvl="0" indent="0" algn="ctr" rtl="0">
              <a:lnSpc>
                <a:spcPct val="90000"/>
              </a:lnSpc>
              <a:buNone/>
            </a:pPr>
            <a:r>
              <a:rPr lang="en-NZ" sz="3000" dirty="0" smtClean="0"/>
              <a:t>(</a:t>
            </a:r>
            <a:r>
              <a:rPr lang="en-NZ" sz="3000" dirty="0" smtClean="0"/>
              <a:t>modifying sometimes the code crashes )</a:t>
            </a:r>
            <a:endParaRPr lang="fr-FR" sz="3000" dirty="0"/>
          </a:p>
          <a:p>
            <a:pPr marL="0" indent="0" algn="ctr" rtl="0">
              <a:lnSpc>
                <a:spcPct val="90000"/>
              </a:lnSpc>
              <a:buNone/>
            </a:pPr>
            <a:endParaRPr lang="fr-FR" sz="3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=""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>
            <a:normAutofit/>
          </a:bodyPr>
          <a:lstStyle/>
          <a:p>
            <a:pPr marL="0" lvl="0" indent="0" algn="ctr" defTabSz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sz="3200" dirty="0" smtClean="0">
                <a:solidFill>
                  <a:prstClr val="black"/>
                </a:solidFill>
              </a:rPr>
              <a:t>FINDING DIFFERENT BOOKS</a:t>
            </a:r>
            <a:endParaRPr lang="fr-FR" sz="3200" dirty="0">
              <a:solidFill>
                <a:prstClr val="black"/>
              </a:solidFill>
            </a:endParaRPr>
          </a:p>
          <a:p>
            <a:pPr rtl="0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=""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en-NZ" dirty="0" smtClean="0"/>
              <a:t>CHALLENGE ENCOUNTERED</a:t>
            </a:r>
            <a:endParaRPr lang="fr-FR" dirty="0"/>
          </a:p>
        </p:txBody>
      </p:sp>
      <p:sp>
        <p:nvSpPr>
          <p:cNvPr id="10" name="Ovale 9" descr="élément décoratif">
            <a:extLst>
              <a:ext uri="{FF2B5EF4-FFF2-40B4-BE49-F238E27FC236}">
                <a16:creationId xmlns="" xmlns:a16="http://schemas.microsoft.com/office/drawing/2014/main" id="{2835AEFA-F289-46D0-BBE8-3BB779BF05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Ovale 10" descr="élément décoratif">
            <a:extLst>
              <a:ext uri="{FF2B5EF4-FFF2-40B4-BE49-F238E27FC236}">
                <a16:creationId xmlns="" xmlns:a16="http://schemas.microsoft.com/office/drawing/2014/main" id="{700C167E-2525-4786-B676-2BB45CCD99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Zone de texte 11">
            <a:extLst>
              <a:ext uri="{FF2B5EF4-FFF2-40B4-BE49-F238E27FC236}">
                <a16:creationId xmlns=""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/>
            <a:r>
              <a:rPr lang="fr-FR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=""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 : Coins arrondis 13" descr="élément décoratif">
            <a:extLst>
              <a:ext uri="{FF2B5EF4-FFF2-40B4-BE49-F238E27FC236}">
                <a16:creationId xmlns="" xmlns:a16="http://schemas.microsoft.com/office/drawing/2014/main" id="{D44F82B2-998D-4DFD-AAB8-8D5E996F9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74927" y="2875327"/>
            <a:ext cx="2111188" cy="19498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" name="Graphique 2" descr="Alarme/Sirène">
            <a:extLst>
              <a:ext uri="{FF2B5EF4-FFF2-40B4-BE49-F238E27FC236}">
                <a16:creationId xmlns="" xmlns:a16="http://schemas.microsoft.com/office/drawing/2014/main" id="{82E89ACE-2360-4F71-9604-7B9F9FA3E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521" y="3334871"/>
            <a:ext cx="828000" cy="82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587178"/>
            <a:ext cx="10488706" cy="4926653"/>
          </a:xfrm>
        </p:spPr>
        <p:txBody>
          <a:bodyPr rtlCol="0"/>
          <a:lstStyle/>
          <a:p>
            <a:pPr algn="ctr" rtl="0"/>
            <a:r>
              <a:rPr lang="fr-FR" dirty="0" smtClean="0"/>
              <a:t>Conclusion and </a:t>
            </a:r>
            <a:r>
              <a:rPr lang="fr-FR" i="1" dirty="0" err="1" smtClean="0"/>
              <a:t>Remarks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/>
              <a:t/>
            </a:r>
            <a:br>
              <a:rPr lang="fr-FR" i="1" dirty="0"/>
            </a:br>
            <a:r>
              <a:rPr lang="fr-FR" sz="3200" i="1" dirty="0" smtClean="0"/>
              <a:t>It </a:t>
            </a:r>
            <a:r>
              <a:rPr lang="fr-FR" sz="3200" i="1" dirty="0" err="1" smtClean="0"/>
              <a:t>was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very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challenging</a:t>
            </a:r>
            <a:r>
              <a:rPr lang="fr-FR" sz="3200" i="1" dirty="0"/>
              <a:t>,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interesting</a:t>
            </a:r>
            <a:r>
              <a:rPr lang="fr-FR" sz="3200" i="1" dirty="0" smtClean="0"/>
              <a:t> and instructive </a:t>
            </a:r>
            <a:br>
              <a:rPr lang="fr-FR" sz="3200" i="1" dirty="0" smtClean="0"/>
            </a:br>
            <a:r>
              <a:rPr lang="fr-FR" sz="3200" i="1" dirty="0"/>
              <a:t/>
            </a:r>
            <a:br>
              <a:rPr lang="fr-FR" sz="3200" i="1" dirty="0"/>
            </a:br>
            <a:r>
              <a:rPr lang="fr-FR" sz="3200" i="1" dirty="0" err="1" smtClean="0"/>
              <a:t>Better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is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still</a:t>
            </a:r>
            <a:r>
              <a:rPr lang="fr-FR" sz="3200" i="1" dirty="0" smtClean="0"/>
              <a:t> to come </a:t>
            </a:r>
            <a:r>
              <a:rPr lang="fr-FR" sz="3200" i="1" dirty="0" err="1" smtClean="0"/>
              <a:t>with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our</a:t>
            </a:r>
            <a:r>
              <a:rPr lang="fr-FR" sz="3200" i="1" dirty="0" smtClean="0"/>
              <a:t> future </a:t>
            </a:r>
            <a:r>
              <a:rPr lang="fr-FR" sz="3200" i="1" dirty="0" err="1" smtClean="0"/>
              <a:t>work</a:t>
            </a:r>
            <a:r>
              <a:rPr lang="fr-FR" sz="3200" i="1" dirty="0" smtClean="0"/>
              <a:t> </a:t>
            </a:r>
            <a:br>
              <a:rPr lang="fr-FR" sz="3200" i="1" dirty="0" smtClean="0"/>
            </a:br>
            <a:r>
              <a:rPr lang="fr-FR" sz="3200" i="1" dirty="0"/>
              <a:t/>
            </a:r>
            <a:br>
              <a:rPr lang="fr-FR" sz="3200" i="1" dirty="0"/>
            </a:br>
            <a:r>
              <a:rPr lang="fr-FR" sz="3200" i="1" dirty="0" err="1" smtClean="0"/>
              <a:t>Thanks</a:t>
            </a:r>
            <a:r>
              <a:rPr lang="fr-FR" sz="3200" i="1" dirty="0" smtClean="0"/>
              <a:t> to </a:t>
            </a:r>
            <a:r>
              <a:rPr lang="fr-FR" sz="3200" i="1" dirty="0" err="1" smtClean="0"/>
              <a:t>our</a:t>
            </a:r>
            <a:r>
              <a:rPr lang="fr-FR" sz="3200" i="1" dirty="0"/>
              <a:t> </a:t>
            </a:r>
            <a:r>
              <a:rPr lang="fr-FR" sz="3200" i="1" dirty="0" err="1" smtClean="0"/>
              <a:t>Coordinator</a:t>
            </a:r>
            <a:r>
              <a:rPr lang="fr-FR" sz="3200" i="1" dirty="0" smtClean="0"/>
              <a:t> Mr </a:t>
            </a:r>
            <a:r>
              <a:rPr lang="fr-FR" sz="3200" i="1" dirty="0" err="1" smtClean="0"/>
              <a:t>Kambang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Sainclaire</a:t>
            </a:r>
            <a:r>
              <a:rPr lang="fr-FR" i="1" dirty="0" smtClean="0"/>
              <a:t/>
            </a:r>
            <a:br>
              <a:rPr lang="fr-FR" i="1" dirty="0" smtClean="0"/>
            </a:b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F632A65-4DB8-40F7-92EA-A338699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2988" y="952304"/>
            <a:ext cx="8355106" cy="4956048"/>
          </a:xfrm>
        </p:spPr>
        <p:txBody>
          <a:bodyPr/>
          <a:lstStyle/>
          <a:p>
            <a:pPr algn="ctr"/>
            <a:r>
              <a:rPr lang="en-NZ" dirty="0" smtClean="0"/>
              <a:t>QUESTIONS</a:t>
            </a:r>
            <a:br>
              <a:rPr lang="en-NZ" dirty="0" smtClean="0"/>
            </a:br>
            <a:r>
              <a:rPr lang="en-NZ" dirty="0" smtClean="0"/>
              <a:t> </a:t>
            </a:r>
            <a:br>
              <a:rPr lang="en-NZ" dirty="0" smtClean="0"/>
            </a:br>
            <a:r>
              <a:rPr lang="en-NZ" dirty="0" smtClean="0"/>
              <a:t>???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7982_TF33527777" id="{5C08C648-5856-4B1B-A06C-87E9BC4A6A17}" vid="{B6DC052A-1286-4B1A-BE8C-0673445AD8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97F60B-DD54-48B5-A371-5DA4912C1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3AB06-BF88-4433-A0BD-F8B544C9B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76B70-05A8-4DEE-8E00-4F383FBFCA23}">
  <ds:schemaRefs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http://purl.org/dc/dcmitype/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Procédures de sécurité</Template>
  <TotalTime>0</TotalTime>
  <Words>119</Words>
  <Application>Microsoft Office PowerPoint</Application>
  <PresentationFormat>Grand écran</PresentationFormat>
  <Paragraphs>59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Corbel</vt:lpstr>
      <vt:lpstr>Franklin Gothic Demi</vt:lpstr>
      <vt:lpstr>Franklin Gothic Medium</vt:lpstr>
      <vt:lpstr>Segoe UI</vt:lpstr>
      <vt:lpstr>Segoe UI Semibold</vt:lpstr>
      <vt:lpstr>Titres</vt:lpstr>
      <vt:lpstr>WELCOME TO OUR LIBRARY WEBSITE PRESENTATION</vt:lpstr>
      <vt:lpstr>STEPS </vt:lpstr>
      <vt:lpstr>WOKDONE</vt:lpstr>
      <vt:lpstr>Présentation PowerPoint</vt:lpstr>
      <vt:lpstr>CHALLENGE ENCOUNTERED</vt:lpstr>
      <vt:lpstr>Conclusion and Remarks  It was very challenging, interesting and instructive   Better is still to come with our future work   Thanks to our Coordinator Mr Kambang Sainclaire </vt:lpstr>
      <vt:lpstr>QUESTIONS   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2023-01-15T15:33:19Z</dcterms:created>
  <dcterms:modified xsi:type="dcterms:W3CDTF">2023-01-16T08:41:34Z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