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7A8B4-E4ED-47C2-B662-3A386F3C0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new borough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5CB0A5-E30E-429D-97FF-C71257A2A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Boroughs comparaison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Kmeans</a:t>
            </a:r>
            <a:r>
              <a:rPr lang="fr-FR" dirty="0"/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202615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8C4E-A950-4B0B-A734-CC2702F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8213D-F3E3-49DA-8E54-C151146B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help a </a:t>
            </a:r>
            <a:r>
              <a:rPr lang="fr-FR" dirty="0" err="1"/>
              <a:t>friend</a:t>
            </a:r>
            <a:r>
              <a:rPr lang="fr-FR" dirty="0"/>
              <a:t> to chose </a:t>
            </a:r>
            <a:r>
              <a:rPr lang="fr-FR" dirty="0" err="1"/>
              <a:t>his</a:t>
            </a:r>
            <a:r>
              <a:rPr lang="fr-FR" dirty="0"/>
              <a:t> future </a:t>
            </a:r>
            <a:r>
              <a:rPr lang="fr-FR" dirty="0" err="1"/>
              <a:t>work</a:t>
            </a:r>
            <a:r>
              <a:rPr lang="fr-FR" dirty="0"/>
              <a:t> place</a:t>
            </a:r>
          </a:p>
          <a:p>
            <a:r>
              <a:rPr lang="fr-FR" dirty="0"/>
              <a:t>He has </a:t>
            </a:r>
            <a:r>
              <a:rPr lang="fr-FR" dirty="0" err="1"/>
              <a:t>opportunity</a:t>
            </a:r>
            <a:r>
              <a:rPr lang="fr-FR" dirty="0"/>
              <a:t> to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company’s</a:t>
            </a:r>
            <a:r>
              <a:rPr lang="fr-FR" dirty="0"/>
              <a:t> office in New York, Toronto or </a:t>
            </a:r>
            <a:r>
              <a:rPr lang="fr-FR" dirty="0" err="1"/>
              <a:t>Montreal</a:t>
            </a:r>
            <a:endParaRPr lang="fr-FR" dirty="0"/>
          </a:p>
          <a:p>
            <a:r>
              <a:rPr lang="fr-FR" dirty="0"/>
              <a:t>He likes </a:t>
            </a:r>
            <a:r>
              <a:rPr lang="fr-FR" dirty="0" err="1"/>
              <a:t>his</a:t>
            </a:r>
            <a:r>
              <a:rPr lang="fr-FR" dirty="0"/>
              <a:t> living </a:t>
            </a:r>
            <a:r>
              <a:rPr lang="fr-FR" dirty="0" err="1"/>
              <a:t>environment</a:t>
            </a:r>
            <a:r>
              <a:rPr lang="fr-FR" dirty="0"/>
              <a:t> in Paris</a:t>
            </a:r>
          </a:p>
          <a:p>
            <a:r>
              <a:rPr lang="fr-FR" dirty="0"/>
              <a:t>He </a:t>
            </a:r>
            <a:r>
              <a:rPr lang="fr-FR" dirty="0" err="1"/>
              <a:t>wants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borough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closest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Paris 11</a:t>
            </a:r>
            <a:r>
              <a:rPr lang="fr-FR" baseline="30000" dirty="0"/>
              <a:t>e</a:t>
            </a:r>
            <a:r>
              <a:rPr lang="fr-FR" dirty="0"/>
              <a:t> arrondissement (borough)</a:t>
            </a:r>
          </a:p>
        </p:txBody>
      </p:sp>
    </p:spTree>
    <p:extLst>
      <p:ext uri="{BB962C8B-B14F-4D97-AF65-F5344CB8AC3E}">
        <p14:creationId xmlns:p14="http://schemas.microsoft.com/office/powerpoint/2010/main" val="101868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7CCC5-48FB-4B19-AD49-FED0A415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A6C38-078F-42D8-89BF-E7FF133E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</a:t>
            </a:r>
            <a:r>
              <a:rPr lang="fr-FR" dirty="0" err="1"/>
              <a:t>Dataset</a:t>
            </a:r>
            <a:r>
              <a:rPr lang="fr-FR" dirty="0"/>
              <a:t> listing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cities</a:t>
            </a:r>
            <a:r>
              <a:rPr lang="fr-FR" dirty="0"/>
              <a:t> boroughs are </a:t>
            </a:r>
            <a:r>
              <a:rPr lang="fr-FR" dirty="0" err="1"/>
              <a:t>availables</a:t>
            </a:r>
            <a:r>
              <a:rPr lang="fr-FR" dirty="0"/>
              <a:t> (</a:t>
            </a:r>
            <a:r>
              <a:rPr lang="fr-FR" dirty="0" err="1"/>
              <a:t>see</a:t>
            </a:r>
            <a:r>
              <a:rPr lang="fr-FR" dirty="0"/>
              <a:t> reports)</a:t>
            </a:r>
          </a:p>
          <a:p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are </a:t>
            </a:r>
            <a:r>
              <a:rPr lang="fr-FR" dirty="0" err="1"/>
              <a:t>enhanced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borough </a:t>
            </a:r>
            <a:r>
              <a:rPr lang="fr-FR" dirty="0" err="1"/>
              <a:t>coordinates</a:t>
            </a:r>
            <a:r>
              <a:rPr lang="fr-FR" dirty="0"/>
              <a:t> </a:t>
            </a:r>
            <a:r>
              <a:rPr lang="fr-FR" dirty="0" err="1"/>
              <a:t>thank</a:t>
            </a:r>
            <a:r>
              <a:rPr lang="fr-FR" dirty="0"/>
              <a:t> to </a:t>
            </a:r>
            <a:r>
              <a:rPr lang="fr-FR" dirty="0" err="1"/>
              <a:t>to</a:t>
            </a:r>
            <a:r>
              <a:rPr lang="fr-FR" dirty="0"/>
              <a:t> </a:t>
            </a:r>
            <a:r>
              <a:rPr lang="fr-FR" dirty="0" err="1"/>
              <a:t>geopy.geocoders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. </a:t>
            </a:r>
          </a:p>
          <a:p>
            <a:r>
              <a:rPr lang="fr-FR" dirty="0" err="1"/>
              <a:t>Foursquare</a:t>
            </a:r>
            <a:r>
              <a:rPr lang="fr-FR" dirty="0"/>
              <a:t> API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retrieve</a:t>
            </a:r>
            <a:r>
              <a:rPr lang="fr-FR" dirty="0"/>
              <a:t> the main venues of </a:t>
            </a:r>
            <a:r>
              <a:rPr lang="fr-FR" dirty="0" err="1"/>
              <a:t>each</a:t>
            </a:r>
            <a:r>
              <a:rPr lang="fr-FR" dirty="0"/>
              <a:t> borough</a:t>
            </a:r>
          </a:p>
        </p:txBody>
      </p:sp>
    </p:spTree>
    <p:extLst>
      <p:ext uri="{BB962C8B-B14F-4D97-AF65-F5344CB8AC3E}">
        <p14:creationId xmlns:p14="http://schemas.microsoft.com/office/powerpoint/2010/main" val="100560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E5B7C-401F-4898-AB8A-B929F873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1C7B4-C82F-4932-A7B7-F2D1B6EF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Sklearn</a:t>
            </a:r>
            <a:r>
              <a:rPr lang="fr-FR" dirty="0"/>
              <a:t> </a:t>
            </a:r>
            <a:r>
              <a:rPr lang="fr-FR" dirty="0" err="1"/>
              <a:t>Kmeans</a:t>
            </a:r>
            <a:r>
              <a:rPr lang="fr-FR" dirty="0"/>
              <a:t> clustering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dispatch boroughs in 5 clusters </a:t>
            </a:r>
            <a:r>
              <a:rPr lang="fr-FR" dirty="0" err="1"/>
              <a:t>based</a:t>
            </a:r>
            <a:r>
              <a:rPr lang="fr-FR" dirty="0"/>
              <a:t> on venues </a:t>
            </a:r>
            <a:r>
              <a:rPr lang="fr-FR" dirty="0" err="1"/>
              <a:t>categories</a:t>
            </a:r>
            <a:r>
              <a:rPr lang="fr-FR" dirty="0"/>
              <a:t>. </a:t>
            </a:r>
          </a:p>
          <a:p>
            <a:r>
              <a:rPr lang="fr-FR" dirty="0"/>
              <a:t>The objective </a:t>
            </a:r>
            <a:r>
              <a:rPr lang="fr-FR" dirty="0" err="1"/>
              <a:t>is</a:t>
            </a:r>
            <a:r>
              <a:rPr lang="fr-FR" dirty="0"/>
              <a:t> to compare </a:t>
            </a:r>
            <a:r>
              <a:rPr lang="fr-FR" dirty="0" err="1"/>
              <a:t>Paris’s</a:t>
            </a:r>
            <a:r>
              <a:rPr lang="fr-FR" dirty="0"/>
              <a:t> borough to borough of New York, Toronto and </a:t>
            </a:r>
            <a:r>
              <a:rPr lang="fr-FR" dirty="0" err="1"/>
              <a:t>Montreal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90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B9CA4-A9BD-4D47-8A9A-628CA259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605F80-420B-4494-BDFD-502FECF8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ADE44B5-9B00-4BCC-9AC7-AAA78867D21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20" y="1885285"/>
            <a:ext cx="3476449" cy="19811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66ADE6-808E-4846-904A-4565A90D73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70643" y="1885285"/>
            <a:ext cx="3101423" cy="1981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AB2AAA8-C8B4-4F2A-AB00-DA7B585EB3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96121" y="4354931"/>
            <a:ext cx="3476448" cy="19236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29F0704-09C6-41A7-A7D8-8573917F3BB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70643" y="4354931"/>
            <a:ext cx="3101423" cy="19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8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C0AC4-AF4D-41E1-BB75-7C89AC07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4E7B9-FF51-4E9A-AAD1-A4A1E8EE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see in the above capture, Montreal is the closest to Paris in terms of venues. </a:t>
            </a:r>
          </a:p>
          <a:p>
            <a:r>
              <a:rPr lang="en-US" dirty="0"/>
              <a:t>So my friend should choose </a:t>
            </a:r>
            <a:r>
              <a:rPr lang="en-US" dirty="0" err="1"/>
              <a:t>Monreal</a:t>
            </a:r>
            <a:r>
              <a:rPr lang="en-US" dirty="0"/>
              <a:t> to have better chance to retrieve his living </a:t>
            </a:r>
            <a:r>
              <a:rPr lang="en-US" dirty="0" err="1"/>
              <a:t>environnement</a:t>
            </a:r>
            <a:r>
              <a:rPr lang="en-US" dirty="0"/>
              <a:t> he has in Paris.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7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C0AC4-AF4D-41E1-BB75-7C89AC07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4E7B9-FF51-4E9A-AAD1-A4A1E8EE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choosing Montreal, my friend should choose among Montreal 5 borough that are closest to Paris’s 11e arrondissement: Le Plateau-Mont-Royal, Mont-Royal</a:t>
            </a:r>
            <a:r>
              <a:rPr lang="fr-FR" dirty="0"/>
              <a:t>, Westmount, Pierrefonds-</a:t>
            </a:r>
            <a:r>
              <a:rPr lang="fr-FR" dirty="0" err="1"/>
              <a:t>Roxboro</a:t>
            </a:r>
            <a:r>
              <a:rPr lang="fr-FR" dirty="0"/>
              <a:t> or Anjou</a:t>
            </a:r>
            <a:r>
              <a:rPr lang="en-US" dirty="0"/>
              <a:t>.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16BE6E-EED2-4CDB-A550-4F615AB8A7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3599" y="4655311"/>
            <a:ext cx="3484192" cy="18382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6F9633-9174-4C62-8CC4-BB267A8FBE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1945" y="4655310"/>
            <a:ext cx="3359242" cy="18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{F6DC2B09-3506-428E-ABC7-A73832E97AF7}tf16401375</Template>
  <TotalTime>37</TotalTime>
  <Words>213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Choose your new borough</vt:lpstr>
      <vt:lpstr>Introduction</vt:lpstr>
      <vt:lpstr>Data</vt:lpstr>
      <vt:lpstr>Methodology</vt:lpstr>
      <vt:lpstr>Resultats</vt:lpstr>
      <vt:lpstr>Results</vt:lpstr>
      <vt:lpstr>Resultas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your new borough</dc:title>
  <dc:creator>Abdoulaye LY</dc:creator>
  <cp:lastModifiedBy>Abdoulaye LY</cp:lastModifiedBy>
  <cp:revision>3</cp:revision>
  <dcterms:created xsi:type="dcterms:W3CDTF">2020-06-07T16:22:23Z</dcterms:created>
  <dcterms:modified xsi:type="dcterms:W3CDTF">2020-06-07T17:00:06Z</dcterms:modified>
</cp:coreProperties>
</file>