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022"/>
    <a:srgbClr val="26B06E"/>
    <a:srgbClr val="2B8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4B0C0-340A-47B0-A58E-91C11014239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C4EA76-65F7-4328-B810-D8FBCDBD9C22}">
      <dgm:prSet phldrT="[Text]"/>
      <dgm:spPr/>
      <dgm:t>
        <a:bodyPr/>
        <a:lstStyle/>
        <a:p>
          <a:endParaRPr lang="en-US" dirty="0"/>
        </a:p>
      </dgm:t>
    </dgm:pt>
    <dgm:pt modelId="{A70A88B5-3D3B-4D01-9371-EE0842B1E0C0}" type="parTrans" cxnId="{355A515E-AD9A-44E7-B4AE-87D74F638AE2}">
      <dgm:prSet/>
      <dgm:spPr/>
      <dgm:t>
        <a:bodyPr/>
        <a:lstStyle/>
        <a:p>
          <a:endParaRPr lang="en-US"/>
        </a:p>
      </dgm:t>
    </dgm:pt>
    <dgm:pt modelId="{8BEF8824-CFD7-4A71-898C-82A48A8DE7B1}" type="sibTrans" cxnId="{355A515E-AD9A-44E7-B4AE-87D74F638AE2}">
      <dgm:prSet/>
      <dgm:spPr/>
      <dgm:t>
        <a:bodyPr/>
        <a:lstStyle/>
        <a:p>
          <a:endParaRPr lang="en-US"/>
        </a:p>
      </dgm:t>
    </dgm:pt>
    <dgm:pt modelId="{F8839626-05E1-4B9D-9101-EC7C6A989CA3}">
      <dgm:prSet phldrT="[Text]"/>
      <dgm:spPr/>
      <dgm:t>
        <a:bodyPr/>
        <a:lstStyle/>
        <a:p>
          <a:endParaRPr lang="en-US" dirty="0"/>
        </a:p>
      </dgm:t>
    </dgm:pt>
    <dgm:pt modelId="{11912C8E-5B6C-4CD2-982F-081706A630F2}" type="parTrans" cxnId="{5EA9656C-996A-439C-9FC3-81476BEB426B}">
      <dgm:prSet/>
      <dgm:spPr/>
      <dgm:t>
        <a:bodyPr/>
        <a:lstStyle/>
        <a:p>
          <a:endParaRPr lang="en-US"/>
        </a:p>
      </dgm:t>
    </dgm:pt>
    <dgm:pt modelId="{7D22A185-8B85-4732-911C-C301FFF3AA2D}" type="sibTrans" cxnId="{5EA9656C-996A-439C-9FC3-81476BEB426B}">
      <dgm:prSet/>
      <dgm:spPr/>
      <dgm:t>
        <a:bodyPr/>
        <a:lstStyle/>
        <a:p>
          <a:endParaRPr lang="en-US"/>
        </a:p>
      </dgm:t>
    </dgm:pt>
    <dgm:pt modelId="{CCF4E173-165E-4375-94D3-1D1F229C9344}">
      <dgm:prSet phldrT="[Text]"/>
      <dgm:spPr/>
      <dgm:t>
        <a:bodyPr/>
        <a:lstStyle/>
        <a:p>
          <a:endParaRPr lang="en-US" dirty="0"/>
        </a:p>
      </dgm:t>
    </dgm:pt>
    <dgm:pt modelId="{200893BF-FCBB-4088-AEC9-7F6DFA8D68F7}" type="parTrans" cxnId="{578372E8-BEA3-4935-80CC-A4B8DA7AEC51}">
      <dgm:prSet/>
      <dgm:spPr/>
      <dgm:t>
        <a:bodyPr/>
        <a:lstStyle/>
        <a:p>
          <a:endParaRPr lang="en-US"/>
        </a:p>
      </dgm:t>
    </dgm:pt>
    <dgm:pt modelId="{A530498E-A0DE-4AF1-9BE6-36594908A067}" type="sibTrans" cxnId="{578372E8-BEA3-4935-80CC-A4B8DA7AEC51}">
      <dgm:prSet/>
      <dgm:spPr/>
      <dgm:t>
        <a:bodyPr/>
        <a:lstStyle/>
        <a:p>
          <a:endParaRPr lang="en-US"/>
        </a:p>
      </dgm:t>
    </dgm:pt>
    <dgm:pt modelId="{69216770-C173-4541-9FDA-920D51F78E7A}">
      <dgm:prSet phldrT="[Text]"/>
      <dgm:spPr/>
      <dgm:t>
        <a:bodyPr/>
        <a:lstStyle/>
        <a:p>
          <a:endParaRPr lang="en-US" dirty="0"/>
        </a:p>
      </dgm:t>
    </dgm:pt>
    <dgm:pt modelId="{CCC97E95-820E-4335-86CF-6D2E1E96E843}" type="parTrans" cxnId="{CA688F96-9AFC-48AF-9A94-A77115D97E98}">
      <dgm:prSet/>
      <dgm:spPr/>
      <dgm:t>
        <a:bodyPr/>
        <a:lstStyle/>
        <a:p>
          <a:endParaRPr lang="en-US"/>
        </a:p>
      </dgm:t>
    </dgm:pt>
    <dgm:pt modelId="{83213DA9-BD0C-4172-A5C3-B7569F1F58F4}" type="sibTrans" cxnId="{CA688F96-9AFC-48AF-9A94-A77115D97E98}">
      <dgm:prSet/>
      <dgm:spPr/>
      <dgm:t>
        <a:bodyPr/>
        <a:lstStyle/>
        <a:p>
          <a:endParaRPr lang="en-US"/>
        </a:p>
      </dgm:t>
    </dgm:pt>
    <dgm:pt modelId="{87B8E672-FEBE-4AF5-B51C-8B7D044D403B}">
      <dgm:prSet phldrT="[Text]"/>
      <dgm:spPr/>
      <dgm:t>
        <a:bodyPr/>
        <a:lstStyle/>
        <a:p>
          <a:endParaRPr lang="en-US" dirty="0"/>
        </a:p>
      </dgm:t>
    </dgm:pt>
    <dgm:pt modelId="{9B5B60B2-C0AC-400F-A6AA-63199A30EFC6}" type="parTrans" cxnId="{34CB0ED7-5524-4B35-8537-F76F17418163}">
      <dgm:prSet/>
      <dgm:spPr/>
      <dgm:t>
        <a:bodyPr/>
        <a:lstStyle/>
        <a:p>
          <a:endParaRPr lang="en-US"/>
        </a:p>
      </dgm:t>
    </dgm:pt>
    <dgm:pt modelId="{48D9FE59-5249-4FA9-A8B7-4BAC58F4F96D}" type="sibTrans" cxnId="{34CB0ED7-5524-4B35-8537-F76F17418163}">
      <dgm:prSet/>
      <dgm:spPr/>
      <dgm:t>
        <a:bodyPr/>
        <a:lstStyle/>
        <a:p>
          <a:endParaRPr lang="en-US"/>
        </a:p>
      </dgm:t>
    </dgm:pt>
    <dgm:pt modelId="{DF09F539-ABA8-42F8-9880-4EF32ADD4E80}">
      <dgm:prSet phldrT="[Text]"/>
      <dgm:spPr/>
      <dgm:t>
        <a:bodyPr/>
        <a:lstStyle/>
        <a:p>
          <a:endParaRPr lang="en-US" dirty="0"/>
        </a:p>
      </dgm:t>
    </dgm:pt>
    <dgm:pt modelId="{5125AA39-56FF-4B1B-99CA-4AE605FE3016}" type="parTrans" cxnId="{53AB13BC-DC01-47D0-AD0B-45A10BAD5AF4}">
      <dgm:prSet/>
      <dgm:spPr/>
      <dgm:t>
        <a:bodyPr/>
        <a:lstStyle/>
        <a:p>
          <a:endParaRPr lang="en-US"/>
        </a:p>
      </dgm:t>
    </dgm:pt>
    <dgm:pt modelId="{25648899-E3A9-488E-A4BA-7B553032F984}" type="sibTrans" cxnId="{53AB13BC-DC01-47D0-AD0B-45A10BAD5AF4}">
      <dgm:prSet/>
      <dgm:spPr/>
      <dgm:t>
        <a:bodyPr/>
        <a:lstStyle/>
        <a:p>
          <a:endParaRPr lang="en-US"/>
        </a:p>
      </dgm:t>
    </dgm:pt>
    <dgm:pt modelId="{5C41DD03-9331-419B-9855-DF7C91276897}">
      <dgm:prSet phldrT="[Text]"/>
      <dgm:spPr/>
      <dgm:t>
        <a:bodyPr/>
        <a:lstStyle/>
        <a:p>
          <a:endParaRPr lang="en-US" dirty="0"/>
        </a:p>
      </dgm:t>
    </dgm:pt>
    <dgm:pt modelId="{93AE1CB4-E4E9-43D7-B28F-E87535C5B0DB}" type="parTrans" cxnId="{226598A5-381E-4D34-9703-294C47E0D3C0}">
      <dgm:prSet/>
      <dgm:spPr/>
      <dgm:t>
        <a:bodyPr/>
        <a:lstStyle/>
        <a:p>
          <a:endParaRPr lang="en-US"/>
        </a:p>
      </dgm:t>
    </dgm:pt>
    <dgm:pt modelId="{2E48D23F-9393-4CEB-8E9E-1B30C3126CCB}" type="sibTrans" cxnId="{226598A5-381E-4D34-9703-294C47E0D3C0}">
      <dgm:prSet/>
      <dgm:spPr/>
      <dgm:t>
        <a:bodyPr/>
        <a:lstStyle/>
        <a:p>
          <a:endParaRPr lang="en-US"/>
        </a:p>
      </dgm:t>
    </dgm:pt>
    <dgm:pt modelId="{9521567C-0856-41E6-B3DF-CA557CA8EEA6}" type="pres">
      <dgm:prSet presAssocID="{95F4B0C0-340A-47B0-A58E-91C1101423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0863F7-4973-44DF-94F5-F5005627BC66}" type="pres">
      <dgm:prSet presAssocID="{F8839626-05E1-4B9D-9101-EC7C6A989CA3}" presName="hierRoot1" presStyleCnt="0"/>
      <dgm:spPr/>
    </dgm:pt>
    <dgm:pt modelId="{F77E16A7-4B5C-445F-BF86-FBA6A786BDCB}" type="pres">
      <dgm:prSet presAssocID="{F8839626-05E1-4B9D-9101-EC7C6A989CA3}" presName="composite" presStyleCnt="0"/>
      <dgm:spPr/>
    </dgm:pt>
    <dgm:pt modelId="{36C187BF-792A-4C9D-9623-43C966FAAA1D}" type="pres">
      <dgm:prSet presAssocID="{F8839626-05E1-4B9D-9101-EC7C6A989CA3}" presName="image" presStyleLbl="node0" presStyleIdx="0" presStyleCnt="1"/>
      <dgm:spPr>
        <a:solidFill>
          <a:srgbClr val="F16022"/>
        </a:solidFill>
      </dgm:spPr>
    </dgm:pt>
    <dgm:pt modelId="{A4124336-0109-45B1-8EA9-BE6E34F4EF8F}" type="pres">
      <dgm:prSet presAssocID="{F8839626-05E1-4B9D-9101-EC7C6A989CA3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DE08C-8708-4E23-BB68-9FD37C97342C}" type="pres">
      <dgm:prSet presAssocID="{F8839626-05E1-4B9D-9101-EC7C6A989CA3}" presName="hierChild2" presStyleCnt="0"/>
      <dgm:spPr/>
    </dgm:pt>
    <dgm:pt modelId="{87E9779C-5185-4037-AFE1-F0D791495E84}" type="pres">
      <dgm:prSet presAssocID="{CCC97E95-820E-4335-86CF-6D2E1E96E84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6BCF211-A082-422B-8D50-9FA2E07D35A6}" type="pres">
      <dgm:prSet presAssocID="{69216770-C173-4541-9FDA-920D51F78E7A}" presName="hierRoot2" presStyleCnt="0"/>
      <dgm:spPr/>
    </dgm:pt>
    <dgm:pt modelId="{C4521A8E-A4BF-4CBA-9D64-AB1ADCDEB0EA}" type="pres">
      <dgm:prSet presAssocID="{69216770-C173-4541-9FDA-920D51F78E7A}" presName="composite2" presStyleCnt="0"/>
      <dgm:spPr/>
    </dgm:pt>
    <dgm:pt modelId="{FC71765B-F2AE-4F32-AC1D-3561AEAE2BE3}" type="pres">
      <dgm:prSet presAssocID="{69216770-C173-4541-9FDA-920D51F78E7A}" presName="image2" presStyleLbl="node2" presStyleIdx="0" presStyleCnt="2"/>
      <dgm:spPr>
        <a:solidFill>
          <a:srgbClr val="F16022"/>
        </a:solidFill>
      </dgm:spPr>
    </dgm:pt>
    <dgm:pt modelId="{938A348B-A7DE-4998-A694-22EE8FA22BE8}" type="pres">
      <dgm:prSet presAssocID="{69216770-C173-4541-9FDA-920D51F78E7A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03CE33-EDBC-44FE-8CA4-561BB126ECD9}" type="pres">
      <dgm:prSet presAssocID="{69216770-C173-4541-9FDA-920D51F78E7A}" presName="hierChild3" presStyleCnt="0"/>
      <dgm:spPr/>
    </dgm:pt>
    <dgm:pt modelId="{CF2F7101-7D07-48E5-8681-F9BAFB818341}" type="pres">
      <dgm:prSet presAssocID="{9B5B60B2-C0AC-400F-A6AA-63199A30EFC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D96F6B3-265D-47FC-8A64-96A5CF22CF6B}" type="pres">
      <dgm:prSet presAssocID="{87B8E672-FEBE-4AF5-B51C-8B7D044D403B}" presName="hierRoot3" presStyleCnt="0"/>
      <dgm:spPr/>
    </dgm:pt>
    <dgm:pt modelId="{3A19856E-D9C1-4CAD-840A-D23E9CA02FB5}" type="pres">
      <dgm:prSet presAssocID="{87B8E672-FEBE-4AF5-B51C-8B7D044D403B}" presName="composite3" presStyleCnt="0"/>
      <dgm:spPr/>
    </dgm:pt>
    <dgm:pt modelId="{765046C8-7034-440B-88BC-5E4841068C64}" type="pres">
      <dgm:prSet presAssocID="{87B8E672-FEBE-4AF5-B51C-8B7D044D403B}" presName="image3" presStyleLbl="node3" presStyleIdx="0" presStyleCnt="4"/>
      <dgm:spPr>
        <a:solidFill>
          <a:srgbClr val="F16022"/>
        </a:solidFill>
      </dgm:spPr>
    </dgm:pt>
    <dgm:pt modelId="{407E8BB6-E560-4F62-A31C-A5646207D124}" type="pres">
      <dgm:prSet presAssocID="{87B8E672-FEBE-4AF5-B51C-8B7D044D403B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06BD1-025E-4BFF-B70A-940843313A57}" type="pres">
      <dgm:prSet presAssocID="{87B8E672-FEBE-4AF5-B51C-8B7D044D403B}" presName="hierChild4" presStyleCnt="0"/>
      <dgm:spPr/>
    </dgm:pt>
    <dgm:pt modelId="{051916FE-5180-493A-AA2D-DDBE89A85E06}" type="pres">
      <dgm:prSet presAssocID="{200893BF-FCBB-4088-AEC9-7F6DFA8D68F7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478AF1D-EDD5-42A1-8DA4-57D3B5D5D316}" type="pres">
      <dgm:prSet presAssocID="{CCF4E173-165E-4375-94D3-1D1F229C9344}" presName="hierRoot3" presStyleCnt="0"/>
      <dgm:spPr/>
    </dgm:pt>
    <dgm:pt modelId="{A0A7EB00-7DC5-4F8C-9BD1-FF50E0210D34}" type="pres">
      <dgm:prSet presAssocID="{CCF4E173-165E-4375-94D3-1D1F229C9344}" presName="composite3" presStyleCnt="0"/>
      <dgm:spPr/>
    </dgm:pt>
    <dgm:pt modelId="{B91DE25B-0E14-46BF-A951-FABEE3D0B9B2}" type="pres">
      <dgm:prSet presAssocID="{CCF4E173-165E-4375-94D3-1D1F229C9344}" presName="image3" presStyleLbl="node3" presStyleIdx="1" presStyleCnt="4"/>
      <dgm:spPr>
        <a:solidFill>
          <a:srgbClr val="F16022"/>
        </a:solidFill>
      </dgm:spPr>
    </dgm:pt>
    <dgm:pt modelId="{FB50D33F-00B6-461A-A465-13DD9484C31F}" type="pres">
      <dgm:prSet presAssocID="{CCF4E173-165E-4375-94D3-1D1F229C9344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CB4CA-356D-4BB6-AD1E-A1D8F1459C94}" type="pres">
      <dgm:prSet presAssocID="{CCF4E173-165E-4375-94D3-1D1F229C9344}" presName="hierChild4" presStyleCnt="0"/>
      <dgm:spPr/>
    </dgm:pt>
    <dgm:pt modelId="{25087BEE-EE8E-4D79-8C9B-31A0A1BFE7E0}" type="pres">
      <dgm:prSet presAssocID="{5125AA39-56FF-4B1B-99CA-4AE605FE301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C80D5C5-5E38-4604-BCEB-4F44E6FF70D8}" type="pres">
      <dgm:prSet presAssocID="{DF09F539-ABA8-42F8-9880-4EF32ADD4E80}" presName="hierRoot2" presStyleCnt="0"/>
      <dgm:spPr/>
    </dgm:pt>
    <dgm:pt modelId="{BB7F041F-2CDA-45EE-97F1-69C2D72001AC}" type="pres">
      <dgm:prSet presAssocID="{DF09F539-ABA8-42F8-9880-4EF32ADD4E80}" presName="composite2" presStyleCnt="0"/>
      <dgm:spPr/>
    </dgm:pt>
    <dgm:pt modelId="{00AC4F17-1498-4C28-B835-EE2ABF66DC8D}" type="pres">
      <dgm:prSet presAssocID="{DF09F539-ABA8-42F8-9880-4EF32ADD4E80}" presName="image2" presStyleLbl="node2" presStyleIdx="1" presStyleCnt="2"/>
      <dgm:spPr>
        <a:solidFill>
          <a:srgbClr val="F16022"/>
        </a:solidFill>
      </dgm:spPr>
    </dgm:pt>
    <dgm:pt modelId="{0D6DFE80-FEF3-437E-B0A0-628CC3FE721B}" type="pres">
      <dgm:prSet presAssocID="{DF09F539-ABA8-42F8-9880-4EF32ADD4E80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48C7B-4836-468A-AEBB-5F9024319085}" type="pres">
      <dgm:prSet presAssocID="{DF09F539-ABA8-42F8-9880-4EF32ADD4E80}" presName="hierChild3" presStyleCnt="0"/>
      <dgm:spPr/>
    </dgm:pt>
    <dgm:pt modelId="{71D94F96-2751-4EB9-909A-CA2543CC0DA6}" type="pres">
      <dgm:prSet presAssocID="{93AE1CB4-E4E9-43D7-B28F-E87535C5B0D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23562AF-0B9E-4E91-8C9A-881B6B631F62}" type="pres">
      <dgm:prSet presAssocID="{5C41DD03-9331-419B-9855-DF7C91276897}" presName="hierRoot3" presStyleCnt="0"/>
      <dgm:spPr/>
    </dgm:pt>
    <dgm:pt modelId="{BAB898B3-36CC-4713-80BC-0AAD54277472}" type="pres">
      <dgm:prSet presAssocID="{5C41DD03-9331-419B-9855-DF7C91276897}" presName="composite3" presStyleCnt="0"/>
      <dgm:spPr/>
    </dgm:pt>
    <dgm:pt modelId="{928C5235-14EA-4FBB-ACCB-C09446F972E1}" type="pres">
      <dgm:prSet presAssocID="{5C41DD03-9331-419B-9855-DF7C91276897}" presName="image3" presStyleLbl="node3" presStyleIdx="2" presStyleCnt="4"/>
      <dgm:spPr>
        <a:solidFill>
          <a:srgbClr val="F16022"/>
        </a:solidFill>
      </dgm:spPr>
    </dgm:pt>
    <dgm:pt modelId="{2815722D-0EBC-49D3-8390-3DC849E84BBA}" type="pres">
      <dgm:prSet presAssocID="{5C41DD03-9331-419B-9855-DF7C91276897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11C58-F957-466B-AD90-162A89F2577C}" type="pres">
      <dgm:prSet presAssocID="{5C41DD03-9331-419B-9855-DF7C91276897}" presName="hierChild4" presStyleCnt="0"/>
      <dgm:spPr/>
    </dgm:pt>
    <dgm:pt modelId="{5CB95565-D6F9-461A-8676-A20B4A1E9498}" type="pres">
      <dgm:prSet presAssocID="{A70A88B5-3D3B-4D01-9371-EE0842B1E0C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833097A-5D45-4660-8D81-BEC7EFDE270C}" type="pres">
      <dgm:prSet presAssocID="{02C4EA76-65F7-4328-B810-D8FBCDBD9C22}" presName="hierRoot3" presStyleCnt="0"/>
      <dgm:spPr/>
    </dgm:pt>
    <dgm:pt modelId="{C5924A97-14F3-43C1-98DF-32D8901E15F1}" type="pres">
      <dgm:prSet presAssocID="{02C4EA76-65F7-4328-B810-D8FBCDBD9C22}" presName="composite3" presStyleCnt="0"/>
      <dgm:spPr/>
    </dgm:pt>
    <dgm:pt modelId="{7250CB7C-E5AD-4657-B3D9-4E1BEA53C6FD}" type="pres">
      <dgm:prSet presAssocID="{02C4EA76-65F7-4328-B810-D8FBCDBD9C22}" presName="image3" presStyleLbl="node3" presStyleIdx="3" presStyleCnt="4"/>
      <dgm:spPr>
        <a:solidFill>
          <a:srgbClr val="F16022"/>
        </a:solidFill>
      </dgm:spPr>
    </dgm:pt>
    <dgm:pt modelId="{F8797928-B3AF-42E3-B69E-0C186D06ED55}" type="pres">
      <dgm:prSet presAssocID="{02C4EA76-65F7-4328-B810-D8FBCDBD9C22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F32313-DF91-4F0C-B018-80B1F144EF25}" type="pres">
      <dgm:prSet presAssocID="{02C4EA76-65F7-4328-B810-D8FBCDBD9C22}" presName="hierChild4" presStyleCnt="0"/>
      <dgm:spPr/>
    </dgm:pt>
  </dgm:ptLst>
  <dgm:cxnLst>
    <dgm:cxn modelId="{CD44D02E-8E95-4EDA-81EE-8F682CE0427A}" type="presOf" srcId="{F8839626-05E1-4B9D-9101-EC7C6A989CA3}" destId="{A4124336-0109-45B1-8EA9-BE6E34F4EF8F}" srcOrd="0" destOrd="0" presId="urn:microsoft.com/office/officeart/2009/layout/CirclePictureHierarchy"/>
    <dgm:cxn modelId="{202CB4BD-EDFA-49F7-831C-E41AD40CC52B}" type="presOf" srcId="{A70A88B5-3D3B-4D01-9371-EE0842B1E0C0}" destId="{5CB95565-D6F9-461A-8676-A20B4A1E9498}" srcOrd="0" destOrd="0" presId="urn:microsoft.com/office/officeart/2009/layout/CirclePictureHierarchy"/>
    <dgm:cxn modelId="{4F0DC568-F08A-4A49-A80F-963E55033201}" type="presOf" srcId="{5125AA39-56FF-4B1B-99CA-4AE605FE3016}" destId="{25087BEE-EE8E-4D79-8C9B-31A0A1BFE7E0}" srcOrd="0" destOrd="0" presId="urn:microsoft.com/office/officeart/2009/layout/CirclePictureHierarchy"/>
    <dgm:cxn modelId="{226598A5-381E-4D34-9703-294C47E0D3C0}" srcId="{DF09F539-ABA8-42F8-9880-4EF32ADD4E80}" destId="{5C41DD03-9331-419B-9855-DF7C91276897}" srcOrd="0" destOrd="0" parTransId="{93AE1CB4-E4E9-43D7-B28F-E87535C5B0DB}" sibTransId="{2E48D23F-9393-4CEB-8E9E-1B30C3126CCB}"/>
    <dgm:cxn modelId="{5EA9656C-996A-439C-9FC3-81476BEB426B}" srcId="{95F4B0C0-340A-47B0-A58E-91C110142394}" destId="{F8839626-05E1-4B9D-9101-EC7C6A989CA3}" srcOrd="0" destOrd="0" parTransId="{11912C8E-5B6C-4CD2-982F-081706A630F2}" sibTransId="{7D22A185-8B85-4732-911C-C301FFF3AA2D}"/>
    <dgm:cxn modelId="{32C949AA-1115-4E21-97A2-7B8629FD305E}" type="presOf" srcId="{69216770-C173-4541-9FDA-920D51F78E7A}" destId="{938A348B-A7DE-4998-A694-22EE8FA22BE8}" srcOrd="0" destOrd="0" presId="urn:microsoft.com/office/officeart/2009/layout/CirclePictureHierarchy"/>
    <dgm:cxn modelId="{D5E6F969-8DD0-4E93-8E98-B8368DBA2A3E}" type="presOf" srcId="{200893BF-FCBB-4088-AEC9-7F6DFA8D68F7}" destId="{051916FE-5180-493A-AA2D-DDBE89A85E06}" srcOrd="0" destOrd="0" presId="urn:microsoft.com/office/officeart/2009/layout/CirclePictureHierarchy"/>
    <dgm:cxn modelId="{88B86BF0-1039-4F28-9FC3-CD408573678A}" type="presOf" srcId="{5C41DD03-9331-419B-9855-DF7C91276897}" destId="{2815722D-0EBC-49D3-8390-3DC849E84BBA}" srcOrd="0" destOrd="0" presId="urn:microsoft.com/office/officeart/2009/layout/CirclePictureHierarchy"/>
    <dgm:cxn modelId="{D6B2AA0A-D2E5-4AB3-ADBE-7F6E2E2FA7EB}" type="presOf" srcId="{CCC97E95-820E-4335-86CF-6D2E1E96E843}" destId="{87E9779C-5185-4037-AFE1-F0D791495E84}" srcOrd="0" destOrd="0" presId="urn:microsoft.com/office/officeart/2009/layout/CirclePictureHierarchy"/>
    <dgm:cxn modelId="{34CB0ED7-5524-4B35-8537-F76F17418163}" srcId="{69216770-C173-4541-9FDA-920D51F78E7A}" destId="{87B8E672-FEBE-4AF5-B51C-8B7D044D403B}" srcOrd="0" destOrd="0" parTransId="{9B5B60B2-C0AC-400F-A6AA-63199A30EFC6}" sibTransId="{48D9FE59-5249-4FA9-A8B7-4BAC58F4F96D}"/>
    <dgm:cxn modelId="{355A515E-AD9A-44E7-B4AE-87D74F638AE2}" srcId="{DF09F539-ABA8-42F8-9880-4EF32ADD4E80}" destId="{02C4EA76-65F7-4328-B810-D8FBCDBD9C22}" srcOrd="1" destOrd="0" parTransId="{A70A88B5-3D3B-4D01-9371-EE0842B1E0C0}" sibTransId="{8BEF8824-CFD7-4A71-898C-82A48A8DE7B1}"/>
    <dgm:cxn modelId="{578372E8-BEA3-4935-80CC-A4B8DA7AEC51}" srcId="{69216770-C173-4541-9FDA-920D51F78E7A}" destId="{CCF4E173-165E-4375-94D3-1D1F229C9344}" srcOrd="1" destOrd="0" parTransId="{200893BF-FCBB-4088-AEC9-7F6DFA8D68F7}" sibTransId="{A530498E-A0DE-4AF1-9BE6-36594908A067}"/>
    <dgm:cxn modelId="{94E66EB7-66F1-49D2-8697-DDD55B421706}" type="presOf" srcId="{02C4EA76-65F7-4328-B810-D8FBCDBD9C22}" destId="{F8797928-B3AF-42E3-B69E-0C186D06ED55}" srcOrd="0" destOrd="0" presId="urn:microsoft.com/office/officeart/2009/layout/CirclePictureHierarchy"/>
    <dgm:cxn modelId="{B3BE36F7-93AE-4DC9-BA74-4F83323FFB80}" type="presOf" srcId="{9B5B60B2-C0AC-400F-A6AA-63199A30EFC6}" destId="{CF2F7101-7D07-48E5-8681-F9BAFB818341}" srcOrd="0" destOrd="0" presId="urn:microsoft.com/office/officeart/2009/layout/CirclePictureHierarchy"/>
    <dgm:cxn modelId="{53AB13BC-DC01-47D0-AD0B-45A10BAD5AF4}" srcId="{F8839626-05E1-4B9D-9101-EC7C6A989CA3}" destId="{DF09F539-ABA8-42F8-9880-4EF32ADD4E80}" srcOrd="1" destOrd="0" parTransId="{5125AA39-56FF-4B1B-99CA-4AE605FE3016}" sibTransId="{25648899-E3A9-488E-A4BA-7B553032F984}"/>
    <dgm:cxn modelId="{E9080D64-377A-4902-9C38-3232F8EBF790}" type="presOf" srcId="{DF09F539-ABA8-42F8-9880-4EF32ADD4E80}" destId="{0D6DFE80-FEF3-437E-B0A0-628CC3FE721B}" srcOrd="0" destOrd="0" presId="urn:microsoft.com/office/officeart/2009/layout/CirclePictureHierarchy"/>
    <dgm:cxn modelId="{CA688F96-9AFC-48AF-9A94-A77115D97E98}" srcId="{F8839626-05E1-4B9D-9101-EC7C6A989CA3}" destId="{69216770-C173-4541-9FDA-920D51F78E7A}" srcOrd="0" destOrd="0" parTransId="{CCC97E95-820E-4335-86CF-6D2E1E96E843}" sibTransId="{83213DA9-BD0C-4172-A5C3-B7569F1F58F4}"/>
    <dgm:cxn modelId="{69610595-DB14-4FC3-9690-0C1AE6987A5F}" type="presOf" srcId="{87B8E672-FEBE-4AF5-B51C-8B7D044D403B}" destId="{407E8BB6-E560-4F62-A31C-A5646207D124}" srcOrd="0" destOrd="0" presId="urn:microsoft.com/office/officeart/2009/layout/CirclePictureHierarchy"/>
    <dgm:cxn modelId="{B514FFA7-CBA5-44BC-8551-EA39FF039778}" type="presOf" srcId="{93AE1CB4-E4E9-43D7-B28F-E87535C5B0DB}" destId="{71D94F96-2751-4EB9-909A-CA2543CC0DA6}" srcOrd="0" destOrd="0" presId="urn:microsoft.com/office/officeart/2009/layout/CirclePictureHierarchy"/>
    <dgm:cxn modelId="{6AFEDCEA-C610-47F7-B288-3B48F3972214}" type="presOf" srcId="{CCF4E173-165E-4375-94D3-1D1F229C9344}" destId="{FB50D33F-00B6-461A-A465-13DD9484C31F}" srcOrd="0" destOrd="0" presId="urn:microsoft.com/office/officeart/2009/layout/CirclePictureHierarchy"/>
    <dgm:cxn modelId="{1E35DD92-4508-4645-899D-F36DBD74DCDE}" type="presOf" srcId="{95F4B0C0-340A-47B0-A58E-91C110142394}" destId="{9521567C-0856-41E6-B3DF-CA557CA8EEA6}" srcOrd="0" destOrd="0" presId="urn:microsoft.com/office/officeart/2009/layout/CirclePictureHierarchy"/>
    <dgm:cxn modelId="{8F9C91EE-4506-46A8-BB0D-D8F1C1A0E3D4}" type="presParOf" srcId="{9521567C-0856-41E6-B3DF-CA557CA8EEA6}" destId="{F10863F7-4973-44DF-94F5-F5005627BC66}" srcOrd="0" destOrd="0" presId="urn:microsoft.com/office/officeart/2009/layout/CirclePictureHierarchy"/>
    <dgm:cxn modelId="{AA64CCD9-34F8-42C1-B491-A8DAA80A6F2B}" type="presParOf" srcId="{F10863F7-4973-44DF-94F5-F5005627BC66}" destId="{F77E16A7-4B5C-445F-BF86-FBA6A786BDCB}" srcOrd="0" destOrd="0" presId="urn:microsoft.com/office/officeart/2009/layout/CirclePictureHierarchy"/>
    <dgm:cxn modelId="{0EDCF444-7094-48F9-8E75-87D55FEAE5FB}" type="presParOf" srcId="{F77E16A7-4B5C-445F-BF86-FBA6A786BDCB}" destId="{36C187BF-792A-4C9D-9623-43C966FAAA1D}" srcOrd="0" destOrd="0" presId="urn:microsoft.com/office/officeart/2009/layout/CirclePictureHierarchy"/>
    <dgm:cxn modelId="{31C850E0-A367-4E54-B0CD-F8745157873B}" type="presParOf" srcId="{F77E16A7-4B5C-445F-BF86-FBA6A786BDCB}" destId="{A4124336-0109-45B1-8EA9-BE6E34F4EF8F}" srcOrd="1" destOrd="0" presId="urn:microsoft.com/office/officeart/2009/layout/CirclePictureHierarchy"/>
    <dgm:cxn modelId="{825001CB-A9DB-4083-B7D7-F20290C6D4AC}" type="presParOf" srcId="{F10863F7-4973-44DF-94F5-F5005627BC66}" destId="{587DE08C-8708-4E23-BB68-9FD37C97342C}" srcOrd="1" destOrd="0" presId="urn:microsoft.com/office/officeart/2009/layout/CirclePictureHierarchy"/>
    <dgm:cxn modelId="{EA470D08-1645-4202-B1DC-AB741EA86329}" type="presParOf" srcId="{587DE08C-8708-4E23-BB68-9FD37C97342C}" destId="{87E9779C-5185-4037-AFE1-F0D791495E84}" srcOrd="0" destOrd="0" presId="urn:microsoft.com/office/officeart/2009/layout/CirclePictureHierarchy"/>
    <dgm:cxn modelId="{BF68C6B3-A446-4050-8196-1A957970BDD8}" type="presParOf" srcId="{587DE08C-8708-4E23-BB68-9FD37C97342C}" destId="{96BCF211-A082-422B-8D50-9FA2E07D35A6}" srcOrd="1" destOrd="0" presId="urn:microsoft.com/office/officeart/2009/layout/CirclePictureHierarchy"/>
    <dgm:cxn modelId="{F047FBE7-1776-4CD8-A4B8-177E13941351}" type="presParOf" srcId="{96BCF211-A082-422B-8D50-9FA2E07D35A6}" destId="{C4521A8E-A4BF-4CBA-9D64-AB1ADCDEB0EA}" srcOrd="0" destOrd="0" presId="urn:microsoft.com/office/officeart/2009/layout/CirclePictureHierarchy"/>
    <dgm:cxn modelId="{0852E4FF-6982-42CD-B59E-F6FCCD6772FD}" type="presParOf" srcId="{C4521A8E-A4BF-4CBA-9D64-AB1ADCDEB0EA}" destId="{FC71765B-F2AE-4F32-AC1D-3561AEAE2BE3}" srcOrd="0" destOrd="0" presId="urn:microsoft.com/office/officeart/2009/layout/CirclePictureHierarchy"/>
    <dgm:cxn modelId="{9A176D7E-559B-4369-B6F9-E33A0F90A226}" type="presParOf" srcId="{C4521A8E-A4BF-4CBA-9D64-AB1ADCDEB0EA}" destId="{938A348B-A7DE-4998-A694-22EE8FA22BE8}" srcOrd="1" destOrd="0" presId="urn:microsoft.com/office/officeart/2009/layout/CirclePictureHierarchy"/>
    <dgm:cxn modelId="{E88332AE-8AC1-403D-B950-67EF9095B0E0}" type="presParOf" srcId="{96BCF211-A082-422B-8D50-9FA2E07D35A6}" destId="{CB03CE33-EDBC-44FE-8CA4-561BB126ECD9}" srcOrd="1" destOrd="0" presId="urn:microsoft.com/office/officeart/2009/layout/CirclePictureHierarchy"/>
    <dgm:cxn modelId="{B1325886-722E-48E3-A1BB-518C14B9DFBA}" type="presParOf" srcId="{CB03CE33-EDBC-44FE-8CA4-561BB126ECD9}" destId="{CF2F7101-7D07-48E5-8681-F9BAFB818341}" srcOrd="0" destOrd="0" presId="urn:microsoft.com/office/officeart/2009/layout/CirclePictureHierarchy"/>
    <dgm:cxn modelId="{352635F3-1905-4CA1-A267-C1DA3FB5A9DB}" type="presParOf" srcId="{CB03CE33-EDBC-44FE-8CA4-561BB126ECD9}" destId="{9D96F6B3-265D-47FC-8A64-96A5CF22CF6B}" srcOrd="1" destOrd="0" presId="urn:microsoft.com/office/officeart/2009/layout/CirclePictureHierarchy"/>
    <dgm:cxn modelId="{FFC6AC66-2A80-4824-A778-F1408D3F7799}" type="presParOf" srcId="{9D96F6B3-265D-47FC-8A64-96A5CF22CF6B}" destId="{3A19856E-D9C1-4CAD-840A-D23E9CA02FB5}" srcOrd="0" destOrd="0" presId="urn:microsoft.com/office/officeart/2009/layout/CirclePictureHierarchy"/>
    <dgm:cxn modelId="{A7007186-4AB3-4C64-BBEA-4E6E69FDD7B4}" type="presParOf" srcId="{3A19856E-D9C1-4CAD-840A-D23E9CA02FB5}" destId="{765046C8-7034-440B-88BC-5E4841068C64}" srcOrd="0" destOrd="0" presId="urn:microsoft.com/office/officeart/2009/layout/CirclePictureHierarchy"/>
    <dgm:cxn modelId="{4ABB9FEF-F037-4524-B613-E7E88D64409F}" type="presParOf" srcId="{3A19856E-D9C1-4CAD-840A-D23E9CA02FB5}" destId="{407E8BB6-E560-4F62-A31C-A5646207D124}" srcOrd="1" destOrd="0" presId="urn:microsoft.com/office/officeart/2009/layout/CirclePictureHierarchy"/>
    <dgm:cxn modelId="{466F2E0C-D750-4D9A-9D9E-7D27F00929AF}" type="presParOf" srcId="{9D96F6B3-265D-47FC-8A64-96A5CF22CF6B}" destId="{27106BD1-025E-4BFF-B70A-940843313A57}" srcOrd="1" destOrd="0" presId="urn:microsoft.com/office/officeart/2009/layout/CirclePictureHierarchy"/>
    <dgm:cxn modelId="{1D1CB84F-292E-48AA-A574-32C0F14174A7}" type="presParOf" srcId="{CB03CE33-EDBC-44FE-8CA4-561BB126ECD9}" destId="{051916FE-5180-493A-AA2D-DDBE89A85E06}" srcOrd="2" destOrd="0" presId="urn:microsoft.com/office/officeart/2009/layout/CirclePictureHierarchy"/>
    <dgm:cxn modelId="{0D43F08C-B32C-4DA2-B9BC-1248AF3671F6}" type="presParOf" srcId="{CB03CE33-EDBC-44FE-8CA4-561BB126ECD9}" destId="{0478AF1D-EDD5-42A1-8DA4-57D3B5D5D316}" srcOrd="3" destOrd="0" presId="urn:microsoft.com/office/officeart/2009/layout/CirclePictureHierarchy"/>
    <dgm:cxn modelId="{CEB42CCE-9A0C-46B5-9FF9-FFB7650E8D64}" type="presParOf" srcId="{0478AF1D-EDD5-42A1-8DA4-57D3B5D5D316}" destId="{A0A7EB00-7DC5-4F8C-9BD1-FF50E0210D34}" srcOrd="0" destOrd="0" presId="urn:microsoft.com/office/officeart/2009/layout/CirclePictureHierarchy"/>
    <dgm:cxn modelId="{B040456D-1B19-4F73-B1E9-1C184B8ED707}" type="presParOf" srcId="{A0A7EB00-7DC5-4F8C-9BD1-FF50E0210D34}" destId="{B91DE25B-0E14-46BF-A951-FABEE3D0B9B2}" srcOrd="0" destOrd="0" presId="urn:microsoft.com/office/officeart/2009/layout/CirclePictureHierarchy"/>
    <dgm:cxn modelId="{FB4B0CC7-301F-4583-A5CC-F2B809603F7D}" type="presParOf" srcId="{A0A7EB00-7DC5-4F8C-9BD1-FF50E0210D34}" destId="{FB50D33F-00B6-461A-A465-13DD9484C31F}" srcOrd="1" destOrd="0" presId="urn:microsoft.com/office/officeart/2009/layout/CirclePictureHierarchy"/>
    <dgm:cxn modelId="{6FACD730-C2A4-423D-9D87-C7F7BFE08074}" type="presParOf" srcId="{0478AF1D-EDD5-42A1-8DA4-57D3B5D5D316}" destId="{679CB4CA-356D-4BB6-AD1E-A1D8F1459C94}" srcOrd="1" destOrd="0" presId="urn:microsoft.com/office/officeart/2009/layout/CirclePictureHierarchy"/>
    <dgm:cxn modelId="{F3F20279-0B25-4EF4-A424-CB90860E8911}" type="presParOf" srcId="{587DE08C-8708-4E23-BB68-9FD37C97342C}" destId="{25087BEE-EE8E-4D79-8C9B-31A0A1BFE7E0}" srcOrd="2" destOrd="0" presId="urn:microsoft.com/office/officeart/2009/layout/CirclePictureHierarchy"/>
    <dgm:cxn modelId="{A9221BA1-E946-4EF8-AB0F-0452B19A07EF}" type="presParOf" srcId="{587DE08C-8708-4E23-BB68-9FD37C97342C}" destId="{7C80D5C5-5E38-4604-BCEB-4F44E6FF70D8}" srcOrd="3" destOrd="0" presId="urn:microsoft.com/office/officeart/2009/layout/CirclePictureHierarchy"/>
    <dgm:cxn modelId="{0457BCFD-BCCC-44B4-AF05-63D2ACAD2664}" type="presParOf" srcId="{7C80D5C5-5E38-4604-BCEB-4F44E6FF70D8}" destId="{BB7F041F-2CDA-45EE-97F1-69C2D72001AC}" srcOrd="0" destOrd="0" presId="urn:microsoft.com/office/officeart/2009/layout/CirclePictureHierarchy"/>
    <dgm:cxn modelId="{EF45C30B-ACD7-4D8F-8CED-9BF3AA58B92B}" type="presParOf" srcId="{BB7F041F-2CDA-45EE-97F1-69C2D72001AC}" destId="{00AC4F17-1498-4C28-B835-EE2ABF66DC8D}" srcOrd="0" destOrd="0" presId="urn:microsoft.com/office/officeart/2009/layout/CirclePictureHierarchy"/>
    <dgm:cxn modelId="{056F64FF-4F93-4A7A-B2A8-600D6531D700}" type="presParOf" srcId="{BB7F041F-2CDA-45EE-97F1-69C2D72001AC}" destId="{0D6DFE80-FEF3-437E-B0A0-628CC3FE721B}" srcOrd="1" destOrd="0" presId="urn:microsoft.com/office/officeart/2009/layout/CirclePictureHierarchy"/>
    <dgm:cxn modelId="{2A311415-5A91-460B-BC4C-675951211EF1}" type="presParOf" srcId="{7C80D5C5-5E38-4604-BCEB-4F44E6FF70D8}" destId="{8AB48C7B-4836-468A-AEBB-5F9024319085}" srcOrd="1" destOrd="0" presId="urn:microsoft.com/office/officeart/2009/layout/CirclePictureHierarchy"/>
    <dgm:cxn modelId="{6E70BF70-9D60-4B4C-82B7-8EBC5D62E910}" type="presParOf" srcId="{8AB48C7B-4836-468A-AEBB-5F9024319085}" destId="{71D94F96-2751-4EB9-909A-CA2543CC0DA6}" srcOrd="0" destOrd="0" presId="urn:microsoft.com/office/officeart/2009/layout/CirclePictureHierarchy"/>
    <dgm:cxn modelId="{C7E949D8-EACC-4CAE-9198-13CBFBB8552B}" type="presParOf" srcId="{8AB48C7B-4836-468A-AEBB-5F9024319085}" destId="{523562AF-0B9E-4E91-8C9A-881B6B631F62}" srcOrd="1" destOrd="0" presId="urn:microsoft.com/office/officeart/2009/layout/CirclePictureHierarchy"/>
    <dgm:cxn modelId="{704A4E0B-77DC-45E5-B9D8-5D0E7E574D79}" type="presParOf" srcId="{523562AF-0B9E-4E91-8C9A-881B6B631F62}" destId="{BAB898B3-36CC-4713-80BC-0AAD54277472}" srcOrd="0" destOrd="0" presId="urn:microsoft.com/office/officeart/2009/layout/CirclePictureHierarchy"/>
    <dgm:cxn modelId="{8594D2C8-8758-48F8-B48E-30DB63CC1AFC}" type="presParOf" srcId="{BAB898B3-36CC-4713-80BC-0AAD54277472}" destId="{928C5235-14EA-4FBB-ACCB-C09446F972E1}" srcOrd="0" destOrd="0" presId="urn:microsoft.com/office/officeart/2009/layout/CirclePictureHierarchy"/>
    <dgm:cxn modelId="{EBE6CBEF-1520-4E2C-9EC6-BD36BBDC05B3}" type="presParOf" srcId="{BAB898B3-36CC-4713-80BC-0AAD54277472}" destId="{2815722D-0EBC-49D3-8390-3DC849E84BBA}" srcOrd="1" destOrd="0" presId="urn:microsoft.com/office/officeart/2009/layout/CirclePictureHierarchy"/>
    <dgm:cxn modelId="{BA44ED0E-D682-4771-AE95-43D75ABC9729}" type="presParOf" srcId="{523562AF-0B9E-4E91-8C9A-881B6B631F62}" destId="{DEF11C58-F957-466B-AD90-162A89F2577C}" srcOrd="1" destOrd="0" presId="urn:microsoft.com/office/officeart/2009/layout/CirclePictureHierarchy"/>
    <dgm:cxn modelId="{8A03445D-ACA5-4FF4-8B6E-F313FD6C8D57}" type="presParOf" srcId="{8AB48C7B-4836-468A-AEBB-5F9024319085}" destId="{5CB95565-D6F9-461A-8676-A20B4A1E9498}" srcOrd="2" destOrd="0" presId="urn:microsoft.com/office/officeart/2009/layout/CirclePictureHierarchy"/>
    <dgm:cxn modelId="{8D1D4DB2-5F67-49F4-96E7-C78DBBE0764B}" type="presParOf" srcId="{8AB48C7B-4836-468A-AEBB-5F9024319085}" destId="{9833097A-5D45-4660-8D81-BEC7EFDE270C}" srcOrd="3" destOrd="0" presId="urn:microsoft.com/office/officeart/2009/layout/CirclePictureHierarchy"/>
    <dgm:cxn modelId="{BB0EC746-755C-41BF-A2C1-FA397CDC4AFC}" type="presParOf" srcId="{9833097A-5D45-4660-8D81-BEC7EFDE270C}" destId="{C5924A97-14F3-43C1-98DF-32D8901E15F1}" srcOrd="0" destOrd="0" presId="urn:microsoft.com/office/officeart/2009/layout/CirclePictureHierarchy"/>
    <dgm:cxn modelId="{97550D23-9A2E-4096-81E9-22BF32BB6133}" type="presParOf" srcId="{C5924A97-14F3-43C1-98DF-32D8901E15F1}" destId="{7250CB7C-E5AD-4657-B3D9-4E1BEA53C6FD}" srcOrd="0" destOrd="0" presId="urn:microsoft.com/office/officeart/2009/layout/CirclePictureHierarchy"/>
    <dgm:cxn modelId="{FA29F192-834E-40E9-9D0A-23471402FFA4}" type="presParOf" srcId="{C5924A97-14F3-43C1-98DF-32D8901E15F1}" destId="{F8797928-B3AF-42E3-B69E-0C186D06ED55}" srcOrd="1" destOrd="0" presId="urn:microsoft.com/office/officeart/2009/layout/CirclePictureHierarchy"/>
    <dgm:cxn modelId="{53784447-4009-4C18-A5C7-EB09734CA2C3}" type="presParOf" srcId="{9833097A-5D45-4660-8D81-BEC7EFDE270C}" destId="{FEF32313-DF91-4F0C-B018-80B1F144EF2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4B0C0-340A-47B0-A58E-91C11014239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C4EA76-65F7-4328-B810-D8FBCDBD9C22}">
      <dgm:prSet phldrT="[Text]"/>
      <dgm:spPr/>
      <dgm:t>
        <a:bodyPr/>
        <a:lstStyle/>
        <a:p>
          <a:endParaRPr lang="en-US" dirty="0"/>
        </a:p>
      </dgm:t>
    </dgm:pt>
    <dgm:pt modelId="{A70A88B5-3D3B-4D01-9371-EE0842B1E0C0}" type="parTrans" cxnId="{355A515E-AD9A-44E7-B4AE-87D74F638AE2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8BEF8824-CFD7-4A71-898C-82A48A8DE7B1}" type="sibTrans" cxnId="{355A515E-AD9A-44E7-B4AE-87D74F638AE2}">
      <dgm:prSet/>
      <dgm:spPr/>
      <dgm:t>
        <a:bodyPr/>
        <a:lstStyle/>
        <a:p>
          <a:endParaRPr lang="en-US"/>
        </a:p>
      </dgm:t>
    </dgm:pt>
    <dgm:pt modelId="{F8839626-05E1-4B9D-9101-EC7C6A989CA3}">
      <dgm:prSet phldrT="[Text]"/>
      <dgm:spPr/>
      <dgm:t>
        <a:bodyPr/>
        <a:lstStyle/>
        <a:p>
          <a:endParaRPr lang="en-US" dirty="0"/>
        </a:p>
      </dgm:t>
    </dgm:pt>
    <dgm:pt modelId="{11912C8E-5B6C-4CD2-982F-081706A630F2}" type="parTrans" cxnId="{5EA9656C-996A-439C-9FC3-81476BEB426B}">
      <dgm:prSet/>
      <dgm:spPr/>
      <dgm:t>
        <a:bodyPr/>
        <a:lstStyle/>
        <a:p>
          <a:endParaRPr lang="en-US"/>
        </a:p>
      </dgm:t>
    </dgm:pt>
    <dgm:pt modelId="{7D22A185-8B85-4732-911C-C301FFF3AA2D}" type="sibTrans" cxnId="{5EA9656C-996A-439C-9FC3-81476BEB426B}">
      <dgm:prSet/>
      <dgm:spPr/>
      <dgm:t>
        <a:bodyPr/>
        <a:lstStyle/>
        <a:p>
          <a:endParaRPr lang="en-US"/>
        </a:p>
      </dgm:t>
    </dgm:pt>
    <dgm:pt modelId="{CCF4E173-165E-4375-94D3-1D1F229C9344}">
      <dgm:prSet phldrT="[Text]"/>
      <dgm:spPr/>
      <dgm:t>
        <a:bodyPr/>
        <a:lstStyle/>
        <a:p>
          <a:endParaRPr lang="en-US" dirty="0"/>
        </a:p>
      </dgm:t>
    </dgm:pt>
    <dgm:pt modelId="{200893BF-FCBB-4088-AEC9-7F6DFA8D68F7}" type="parTrans" cxnId="{578372E8-BEA3-4935-80CC-A4B8DA7AEC51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A530498E-A0DE-4AF1-9BE6-36594908A067}" type="sibTrans" cxnId="{578372E8-BEA3-4935-80CC-A4B8DA7AEC51}">
      <dgm:prSet/>
      <dgm:spPr/>
      <dgm:t>
        <a:bodyPr/>
        <a:lstStyle/>
        <a:p>
          <a:endParaRPr lang="en-US"/>
        </a:p>
      </dgm:t>
    </dgm:pt>
    <dgm:pt modelId="{69216770-C173-4541-9FDA-920D51F78E7A}">
      <dgm:prSet phldrT="[Text]"/>
      <dgm:spPr/>
      <dgm:t>
        <a:bodyPr/>
        <a:lstStyle/>
        <a:p>
          <a:endParaRPr lang="en-US" dirty="0"/>
        </a:p>
      </dgm:t>
    </dgm:pt>
    <dgm:pt modelId="{CCC97E95-820E-4335-86CF-6D2E1E96E843}" type="parTrans" cxnId="{CA688F96-9AFC-48AF-9A94-A77115D97E98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83213DA9-BD0C-4172-A5C3-B7569F1F58F4}" type="sibTrans" cxnId="{CA688F96-9AFC-48AF-9A94-A77115D97E98}">
      <dgm:prSet/>
      <dgm:spPr/>
      <dgm:t>
        <a:bodyPr/>
        <a:lstStyle/>
        <a:p>
          <a:endParaRPr lang="en-US"/>
        </a:p>
      </dgm:t>
    </dgm:pt>
    <dgm:pt modelId="{87B8E672-FEBE-4AF5-B51C-8B7D044D403B}">
      <dgm:prSet phldrT="[Text]"/>
      <dgm:spPr/>
      <dgm:t>
        <a:bodyPr/>
        <a:lstStyle/>
        <a:p>
          <a:endParaRPr lang="en-US" dirty="0"/>
        </a:p>
      </dgm:t>
    </dgm:pt>
    <dgm:pt modelId="{9B5B60B2-C0AC-400F-A6AA-63199A30EFC6}" type="parTrans" cxnId="{34CB0ED7-5524-4B35-8537-F76F17418163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48D9FE59-5249-4FA9-A8B7-4BAC58F4F96D}" type="sibTrans" cxnId="{34CB0ED7-5524-4B35-8537-F76F17418163}">
      <dgm:prSet/>
      <dgm:spPr/>
      <dgm:t>
        <a:bodyPr/>
        <a:lstStyle/>
        <a:p>
          <a:endParaRPr lang="en-US"/>
        </a:p>
      </dgm:t>
    </dgm:pt>
    <dgm:pt modelId="{DF09F539-ABA8-42F8-9880-4EF32ADD4E80}">
      <dgm:prSet phldrT="[Text]"/>
      <dgm:spPr/>
      <dgm:t>
        <a:bodyPr/>
        <a:lstStyle/>
        <a:p>
          <a:endParaRPr lang="en-US" dirty="0"/>
        </a:p>
      </dgm:t>
    </dgm:pt>
    <dgm:pt modelId="{5125AA39-56FF-4B1B-99CA-4AE605FE3016}" type="parTrans" cxnId="{53AB13BC-DC01-47D0-AD0B-45A10BAD5AF4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25648899-E3A9-488E-A4BA-7B553032F984}" type="sibTrans" cxnId="{53AB13BC-DC01-47D0-AD0B-45A10BAD5AF4}">
      <dgm:prSet/>
      <dgm:spPr/>
      <dgm:t>
        <a:bodyPr/>
        <a:lstStyle/>
        <a:p>
          <a:endParaRPr lang="en-US"/>
        </a:p>
      </dgm:t>
    </dgm:pt>
    <dgm:pt modelId="{5C41DD03-9331-419B-9855-DF7C91276897}">
      <dgm:prSet phldrT="[Text]"/>
      <dgm:spPr/>
      <dgm:t>
        <a:bodyPr/>
        <a:lstStyle/>
        <a:p>
          <a:endParaRPr lang="en-US" dirty="0"/>
        </a:p>
      </dgm:t>
    </dgm:pt>
    <dgm:pt modelId="{93AE1CB4-E4E9-43D7-B28F-E87535C5B0DB}" type="parTrans" cxnId="{226598A5-381E-4D34-9703-294C47E0D3C0}">
      <dgm:prSet/>
      <dgm:spPr>
        <a:ln>
          <a:solidFill>
            <a:srgbClr val="2B87C2"/>
          </a:solidFill>
        </a:ln>
      </dgm:spPr>
      <dgm:t>
        <a:bodyPr/>
        <a:lstStyle/>
        <a:p>
          <a:endParaRPr lang="en-US"/>
        </a:p>
      </dgm:t>
    </dgm:pt>
    <dgm:pt modelId="{2E48D23F-9393-4CEB-8E9E-1B30C3126CCB}" type="sibTrans" cxnId="{226598A5-381E-4D34-9703-294C47E0D3C0}">
      <dgm:prSet/>
      <dgm:spPr/>
      <dgm:t>
        <a:bodyPr/>
        <a:lstStyle/>
        <a:p>
          <a:endParaRPr lang="en-US"/>
        </a:p>
      </dgm:t>
    </dgm:pt>
    <dgm:pt modelId="{9521567C-0856-41E6-B3DF-CA557CA8EEA6}" type="pres">
      <dgm:prSet presAssocID="{95F4B0C0-340A-47B0-A58E-91C1101423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0863F7-4973-44DF-94F5-F5005627BC66}" type="pres">
      <dgm:prSet presAssocID="{F8839626-05E1-4B9D-9101-EC7C6A989CA3}" presName="hierRoot1" presStyleCnt="0"/>
      <dgm:spPr/>
    </dgm:pt>
    <dgm:pt modelId="{F77E16A7-4B5C-445F-BF86-FBA6A786BDCB}" type="pres">
      <dgm:prSet presAssocID="{F8839626-05E1-4B9D-9101-EC7C6A989CA3}" presName="composite" presStyleCnt="0"/>
      <dgm:spPr/>
    </dgm:pt>
    <dgm:pt modelId="{36C187BF-792A-4C9D-9623-43C966FAAA1D}" type="pres">
      <dgm:prSet presAssocID="{F8839626-05E1-4B9D-9101-EC7C6A989CA3}" presName="image" presStyleLbl="node0" presStyleIdx="0" presStyleCnt="1"/>
      <dgm:spPr>
        <a:solidFill>
          <a:srgbClr val="2B87C2"/>
        </a:solidFill>
      </dgm:spPr>
    </dgm:pt>
    <dgm:pt modelId="{A4124336-0109-45B1-8EA9-BE6E34F4EF8F}" type="pres">
      <dgm:prSet presAssocID="{F8839626-05E1-4B9D-9101-EC7C6A989CA3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DE08C-8708-4E23-BB68-9FD37C97342C}" type="pres">
      <dgm:prSet presAssocID="{F8839626-05E1-4B9D-9101-EC7C6A989CA3}" presName="hierChild2" presStyleCnt="0"/>
      <dgm:spPr/>
    </dgm:pt>
    <dgm:pt modelId="{87E9779C-5185-4037-AFE1-F0D791495E84}" type="pres">
      <dgm:prSet presAssocID="{CCC97E95-820E-4335-86CF-6D2E1E96E84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6BCF211-A082-422B-8D50-9FA2E07D35A6}" type="pres">
      <dgm:prSet presAssocID="{69216770-C173-4541-9FDA-920D51F78E7A}" presName="hierRoot2" presStyleCnt="0"/>
      <dgm:spPr/>
    </dgm:pt>
    <dgm:pt modelId="{C4521A8E-A4BF-4CBA-9D64-AB1ADCDEB0EA}" type="pres">
      <dgm:prSet presAssocID="{69216770-C173-4541-9FDA-920D51F78E7A}" presName="composite2" presStyleCnt="0"/>
      <dgm:spPr/>
    </dgm:pt>
    <dgm:pt modelId="{FC71765B-F2AE-4F32-AC1D-3561AEAE2BE3}" type="pres">
      <dgm:prSet presAssocID="{69216770-C173-4541-9FDA-920D51F78E7A}" presName="image2" presStyleLbl="node2" presStyleIdx="0" presStyleCnt="2"/>
      <dgm:spPr>
        <a:solidFill>
          <a:srgbClr val="2B87C2"/>
        </a:solidFill>
      </dgm:spPr>
    </dgm:pt>
    <dgm:pt modelId="{938A348B-A7DE-4998-A694-22EE8FA22BE8}" type="pres">
      <dgm:prSet presAssocID="{69216770-C173-4541-9FDA-920D51F78E7A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03CE33-EDBC-44FE-8CA4-561BB126ECD9}" type="pres">
      <dgm:prSet presAssocID="{69216770-C173-4541-9FDA-920D51F78E7A}" presName="hierChild3" presStyleCnt="0"/>
      <dgm:spPr/>
    </dgm:pt>
    <dgm:pt modelId="{CF2F7101-7D07-48E5-8681-F9BAFB818341}" type="pres">
      <dgm:prSet presAssocID="{9B5B60B2-C0AC-400F-A6AA-63199A30EFC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D96F6B3-265D-47FC-8A64-96A5CF22CF6B}" type="pres">
      <dgm:prSet presAssocID="{87B8E672-FEBE-4AF5-B51C-8B7D044D403B}" presName="hierRoot3" presStyleCnt="0"/>
      <dgm:spPr/>
    </dgm:pt>
    <dgm:pt modelId="{3A19856E-D9C1-4CAD-840A-D23E9CA02FB5}" type="pres">
      <dgm:prSet presAssocID="{87B8E672-FEBE-4AF5-B51C-8B7D044D403B}" presName="composite3" presStyleCnt="0"/>
      <dgm:spPr/>
    </dgm:pt>
    <dgm:pt modelId="{765046C8-7034-440B-88BC-5E4841068C64}" type="pres">
      <dgm:prSet presAssocID="{87B8E672-FEBE-4AF5-B51C-8B7D044D403B}" presName="image3" presStyleLbl="node3" presStyleIdx="0" presStyleCnt="4"/>
      <dgm:spPr>
        <a:solidFill>
          <a:srgbClr val="2B87C2"/>
        </a:solidFill>
      </dgm:spPr>
    </dgm:pt>
    <dgm:pt modelId="{407E8BB6-E560-4F62-A31C-A5646207D124}" type="pres">
      <dgm:prSet presAssocID="{87B8E672-FEBE-4AF5-B51C-8B7D044D403B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06BD1-025E-4BFF-B70A-940843313A57}" type="pres">
      <dgm:prSet presAssocID="{87B8E672-FEBE-4AF5-B51C-8B7D044D403B}" presName="hierChild4" presStyleCnt="0"/>
      <dgm:spPr/>
    </dgm:pt>
    <dgm:pt modelId="{051916FE-5180-493A-AA2D-DDBE89A85E06}" type="pres">
      <dgm:prSet presAssocID="{200893BF-FCBB-4088-AEC9-7F6DFA8D68F7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478AF1D-EDD5-42A1-8DA4-57D3B5D5D316}" type="pres">
      <dgm:prSet presAssocID="{CCF4E173-165E-4375-94D3-1D1F229C9344}" presName="hierRoot3" presStyleCnt="0"/>
      <dgm:spPr/>
    </dgm:pt>
    <dgm:pt modelId="{A0A7EB00-7DC5-4F8C-9BD1-FF50E0210D34}" type="pres">
      <dgm:prSet presAssocID="{CCF4E173-165E-4375-94D3-1D1F229C9344}" presName="composite3" presStyleCnt="0"/>
      <dgm:spPr/>
    </dgm:pt>
    <dgm:pt modelId="{B91DE25B-0E14-46BF-A951-FABEE3D0B9B2}" type="pres">
      <dgm:prSet presAssocID="{CCF4E173-165E-4375-94D3-1D1F229C9344}" presName="image3" presStyleLbl="node3" presStyleIdx="1" presStyleCnt="4"/>
      <dgm:spPr>
        <a:solidFill>
          <a:srgbClr val="2B87C2"/>
        </a:solidFill>
      </dgm:spPr>
    </dgm:pt>
    <dgm:pt modelId="{FB50D33F-00B6-461A-A465-13DD9484C31F}" type="pres">
      <dgm:prSet presAssocID="{CCF4E173-165E-4375-94D3-1D1F229C9344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CB4CA-356D-4BB6-AD1E-A1D8F1459C94}" type="pres">
      <dgm:prSet presAssocID="{CCF4E173-165E-4375-94D3-1D1F229C9344}" presName="hierChild4" presStyleCnt="0"/>
      <dgm:spPr/>
    </dgm:pt>
    <dgm:pt modelId="{25087BEE-EE8E-4D79-8C9B-31A0A1BFE7E0}" type="pres">
      <dgm:prSet presAssocID="{5125AA39-56FF-4B1B-99CA-4AE605FE301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C80D5C5-5E38-4604-BCEB-4F44E6FF70D8}" type="pres">
      <dgm:prSet presAssocID="{DF09F539-ABA8-42F8-9880-4EF32ADD4E80}" presName="hierRoot2" presStyleCnt="0"/>
      <dgm:spPr/>
    </dgm:pt>
    <dgm:pt modelId="{BB7F041F-2CDA-45EE-97F1-69C2D72001AC}" type="pres">
      <dgm:prSet presAssocID="{DF09F539-ABA8-42F8-9880-4EF32ADD4E80}" presName="composite2" presStyleCnt="0"/>
      <dgm:spPr/>
    </dgm:pt>
    <dgm:pt modelId="{00AC4F17-1498-4C28-B835-EE2ABF66DC8D}" type="pres">
      <dgm:prSet presAssocID="{DF09F539-ABA8-42F8-9880-4EF32ADD4E80}" presName="image2" presStyleLbl="node2" presStyleIdx="1" presStyleCnt="2"/>
      <dgm:spPr>
        <a:solidFill>
          <a:srgbClr val="2B87C2"/>
        </a:solidFill>
      </dgm:spPr>
    </dgm:pt>
    <dgm:pt modelId="{0D6DFE80-FEF3-437E-B0A0-628CC3FE721B}" type="pres">
      <dgm:prSet presAssocID="{DF09F539-ABA8-42F8-9880-4EF32ADD4E80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48C7B-4836-468A-AEBB-5F9024319085}" type="pres">
      <dgm:prSet presAssocID="{DF09F539-ABA8-42F8-9880-4EF32ADD4E80}" presName="hierChild3" presStyleCnt="0"/>
      <dgm:spPr/>
    </dgm:pt>
    <dgm:pt modelId="{71D94F96-2751-4EB9-909A-CA2543CC0DA6}" type="pres">
      <dgm:prSet presAssocID="{93AE1CB4-E4E9-43D7-B28F-E87535C5B0D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23562AF-0B9E-4E91-8C9A-881B6B631F62}" type="pres">
      <dgm:prSet presAssocID="{5C41DD03-9331-419B-9855-DF7C91276897}" presName="hierRoot3" presStyleCnt="0"/>
      <dgm:spPr/>
    </dgm:pt>
    <dgm:pt modelId="{BAB898B3-36CC-4713-80BC-0AAD54277472}" type="pres">
      <dgm:prSet presAssocID="{5C41DD03-9331-419B-9855-DF7C91276897}" presName="composite3" presStyleCnt="0"/>
      <dgm:spPr/>
    </dgm:pt>
    <dgm:pt modelId="{928C5235-14EA-4FBB-ACCB-C09446F972E1}" type="pres">
      <dgm:prSet presAssocID="{5C41DD03-9331-419B-9855-DF7C91276897}" presName="image3" presStyleLbl="node3" presStyleIdx="2" presStyleCnt="4"/>
      <dgm:spPr>
        <a:solidFill>
          <a:srgbClr val="2B87C2"/>
        </a:solidFill>
      </dgm:spPr>
    </dgm:pt>
    <dgm:pt modelId="{2815722D-0EBC-49D3-8390-3DC849E84BBA}" type="pres">
      <dgm:prSet presAssocID="{5C41DD03-9331-419B-9855-DF7C91276897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11C58-F957-466B-AD90-162A89F2577C}" type="pres">
      <dgm:prSet presAssocID="{5C41DD03-9331-419B-9855-DF7C91276897}" presName="hierChild4" presStyleCnt="0"/>
      <dgm:spPr/>
    </dgm:pt>
    <dgm:pt modelId="{5CB95565-D6F9-461A-8676-A20B4A1E9498}" type="pres">
      <dgm:prSet presAssocID="{A70A88B5-3D3B-4D01-9371-EE0842B1E0C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833097A-5D45-4660-8D81-BEC7EFDE270C}" type="pres">
      <dgm:prSet presAssocID="{02C4EA76-65F7-4328-B810-D8FBCDBD9C22}" presName="hierRoot3" presStyleCnt="0"/>
      <dgm:spPr/>
    </dgm:pt>
    <dgm:pt modelId="{C5924A97-14F3-43C1-98DF-32D8901E15F1}" type="pres">
      <dgm:prSet presAssocID="{02C4EA76-65F7-4328-B810-D8FBCDBD9C22}" presName="composite3" presStyleCnt="0"/>
      <dgm:spPr/>
    </dgm:pt>
    <dgm:pt modelId="{7250CB7C-E5AD-4657-B3D9-4E1BEA53C6FD}" type="pres">
      <dgm:prSet presAssocID="{02C4EA76-65F7-4328-B810-D8FBCDBD9C22}" presName="image3" presStyleLbl="node3" presStyleIdx="3" presStyleCnt="4"/>
      <dgm:spPr>
        <a:solidFill>
          <a:srgbClr val="2B87C2"/>
        </a:solidFill>
      </dgm:spPr>
    </dgm:pt>
    <dgm:pt modelId="{F8797928-B3AF-42E3-B69E-0C186D06ED55}" type="pres">
      <dgm:prSet presAssocID="{02C4EA76-65F7-4328-B810-D8FBCDBD9C22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F32313-DF91-4F0C-B018-80B1F144EF25}" type="pres">
      <dgm:prSet presAssocID="{02C4EA76-65F7-4328-B810-D8FBCDBD9C22}" presName="hierChild4" presStyleCnt="0"/>
      <dgm:spPr/>
    </dgm:pt>
  </dgm:ptLst>
  <dgm:cxnLst>
    <dgm:cxn modelId="{F5F20E0B-9FE3-4D3C-88CB-6B2E3AD6064C}" type="presOf" srcId="{93AE1CB4-E4E9-43D7-B28F-E87535C5B0DB}" destId="{71D94F96-2751-4EB9-909A-CA2543CC0DA6}" srcOrd="0" destOrd="0" presId="urn:microsoft.com/office/officeart/2009/layout/CirclePictureHierarchy"/>
    <dgm:cxn modelId="{49073EB5-2361-4C4E-95B2-5683EF7CBC1B}" type="presOf" srcId="{5125AA39-56FF-4B1B-99CA-4AE605FE3016}" destId="{25087BEE-EE8E-4D79-8C9B-31A0A1BFE7E0}" srcOrd="0" destOrd="0" presId="urn:microsoft.com/office/officeart/2009/layout/CirclePictureHierarchy"/>
    <dgm:cxn modelId="{0AC22E3E-2ED6-453B-AB1E-6AA304D2CFDD}" type="presOf" srcId="{F8839626-05E1-4B9D-9101-EC7C6A989CA3}" destId="{A4124336-0109-45B1-8EA9-BE6E34F4EF8F}" srcOrd="0" destOrd="0" presId="urn:microsoft.com/office/officeart/2009/layout/CirclePictureHierarchy"/>
    <dgm:cxn modelId="{CA688F96-9AFC-48AF-9A94-A77115D97E98}" srcId="{F8839626-05E1-4B9D-9101-EC7C6A989CA3}" destId="{69216770-C173-4541-9FDA-920D51F78E7A}" srcOrd="0" destOrd="0" parTransId="{CCC97E95-820E-4335-86CF-6D2E1E96E843}" sibTransId="{83213DA9-BD0C-4172-A5C3-B7569F1F58F4}"/>
    <dgm:cxn modelId="{53AB13BC-DC01-47D0-AD0B-45A10BAD5AF4}" srcId="{F8839626-05E1-4B9D-9101-EC7C6A989CA3}" destId="{DF09F539-ABA8-42F8-9880-4EF32ADD4E80}" srcOrd="1" destOrd="0" parTransId="{5125AA39-56FF-4B1B-99CA-4AE605FE3016}" sibTransId="{25648899-E3A9-488E-A4BA-7B553032F984}"/>
    <dgm:cxn modelId="{2FCDE9DB-F0F7-4861-ACE7-EF1F5F01603D}" type="presOf" srcId="{CCF4E173-165E-4375-94D3-1D1F229C9344}" destId="{FB50D33F-00B6-461A-A465-13DD9484C31F}" srcOrd="0" destOrd="0" presId="urn:microsoft.com/office/officeart/2009/layout/CirclePictureHierarchy"/>
    <dgm:cxn modelId="{5FADE194-6FA4-450D-B058-5C3B53CBC67F}" type="presOf" srcId="{69216770-C173-4541-9FDA-920D51F78E7A}" destId="{938A348B-A7DE-4998-A694-22EE8FA22BE8}" srcOrd="0" destOrd="0" presId="urn:microsoft.com/office/officeart/2009/layout/CirclePictureHierarchy"/>
    <dgm:cxn modelId="{D665D59E-A41E-445C-9C32-8E1BA48546E1}" type="presOf" srcId="{CCC97E95-820E-4335-86CF-6D2E1E96E843}" destId="{87E9779C-5185-4037-AFE1-F0D791495E84}" srcOrd="0" destOrd="0" presId="urn:microsoft.com/office/officeart/2009/layout/CirclePictureHierarchy"/>
    <dgm:cxn modelId="{5C63691D-104B-4973-99FF-0F6552709FDC}" type="presOf" srcId="{5C41DD03-9331-419B-9855-DF7C91276897}" destId="{2815722D-0EBC-49D3-8390-3DC849E84BBA}" srcOrd="0" destOrd="0" presId="urn:microsoft.com/office/officeart/2009/layout/CirclePictureHierarchy"/>
    <dgm:cxn modelId="{C5BADAFA-D5DC-49D1-BB58-067822AB1DFB}" type="presOf" srcId="{200893BF-FCBB-4088-AEC9-7F6DFA8D68F7}" destId="{051916FE-5180-493A-AA2D-DDBE89A85E06}" srcOrd="0" destOrd="0" presId="urn:microsoft.com/office/officeart/2009/layout/CirclePictureHierarchy"/>
    <dgm:cxn modelId="{ED669173-DDA2-40DB-A412-F1F89583B2F2}" type="presOf" srcId="{87B8E672-FEBE-4AF5-B51C-8B7D044D403B}" destId="{407E8BB6-E560-4F62-A31C-A5646207D124}" srcOrd="0" destOrd="0" presId="urn:microsoft.com/office/officeart/2009/layout/CirclePictureHierarchy"/>
    <dgm:cxn modelId="{226598A5-381E-4D34-9703-294C47E0D3C0}" srcId="{DF09F539-ABA8-42F8-9880-4EF32ADD4E80}" destId="{5C41DD03-9331-419B-9855-DF7C91276897}" srcOrd="0" destOrd="0" parTransId="{93AE1CB4-E4E9-43D7-B28F-E87535C5B0DB}" sibTransId="{2E48D23F-9393-4CEB-8E9E-1B30C3126CCB}"/>
    <dgm:cxn modelId="{355A515E-AD9A-44E7-B4AE-87D74F638AE2}" srcId="{DF09F539-ABA8-42F8-9880-4EF32ADD4E80}" destId="{02C4EA76-65F7-4328-B810-D8FBCDBD9C22}" srcOrd="1" destOrd="0" parTransId="{A70A88B5-3D3B-4D01-9371-EE0842B1E0C0}" sibTransId="{8BEF8824-CFD7-4A71-898C-82A48A8DE7B1}"/>
    <dgm:cxn modelId="{34CB0ED7-5524-4B35-8537-F76F17418163}" srcId="{69216770-C173-4541-9FDA-920D51F78E7A}" destId="{87B8E672-FEBE-4AF5-B51C-8B7D044D403B}" srcOrd="0" destOrd="0" parTransId="{9B5B60B2-C0AC-400F-A6AA-63199A30EFC6}" sibTransId="{48D9FE59-5249-4FA9-A8B7-4BAC58F4F96D}"/>
    <dgm:cxn modelId="{5EA9656C-996A-439C-9FC3-81476BEB426B}" srcId="{95F4B0C0-340A-47B0-A58E-91C110142394}" destId="{F8839626-05E1-4B9D-9101-EC7C6A989CA3}" srcOrd="0" destOrd="0" parTransId="{11912C8E-5B6C-4CD2-982F-081706A630F2}" sibTransId="{7D22A185-8B85-4732-911C-C301FFF3AA2D}"/>
    <dgm:cxn modelId="{179C8579-1380-4E81-B55C-C0667E0B6793}" type="presOf" srcId="{9B5B60B2-C0AC-400F-A6AA-63199A30EFC6}" destId="{CF2F7101-7D07-48E5-8681-F9BAFB818341}" srcOrd="0" destOrd="0" presId="urn:microsoft.com/office/officeart/2009/layout/CirclePictureHierarchy"/>
    <dgm:cxn modelId="{5B76C6F4-A904-4D27-9861-4395279DF9ED}" type="presOf" srcId="{95F4B0C0-340A-47B0-A58E-91C110142394}" destId="{9521567C-0856-41E6-B3DF-CA557CA8EEA6}" srcOrd="0" destOrd="0" presId="urn:microsoft.com/office/officeart/2009/layout/CirclePictureHierarchy"/>
    <dgm:cxn modelId="{4676682A-DF97-4101-AD79-B07C94CB4974}" type="presOf" srcId="{02C4EA76-65F7-4328-B810-D8FBCDBD9C22}" destId="{F8797928-B3AF-42E3-B69E-0C186D06ED55}" srcOrd="0" destOrd="0" presId="urn:microsoft.com/office/officeart/2009/layout/CirclePictureHierarchy"/>
    <dgm:cxn modelId="{3B892329-95D5-44A8-97BD-1E51C73DB879}" type="presOf" srcId="{DF09F539-ABA8-42F8-9880-4EF32ADD4E80}" destId="{0D6DFE80-FEF3-437E-B0A0-628CC3FE721B}" srcOrd="0" destOrd="0" presId="urn:microsoft.com/office/officeart/2009/layout/CirclePictureHierarchy"/>
    <dgm:cxn modelId="{EC4B015D-72A9-4A8C-92BC-3395B24CBF70}" type="presOf" srcId="{A70A88B5-3D3B-4D01-9371-EE0842B1E0C0}" destId="{5CB95565-D6F9-461A-8676-A20B4A1E9498}" srcOrd="0" destOrd="0" presId="urn:microsoft.com/office/officeart/2009/layout/CirclePictureHierarchy"/>
    <dgm:cxn modelId="{578372E8-BEA3-4935-80CC-A4B8DA7AEC51}" srcId="{69216770-C173-4541-9FDA-920D51F78E7A}" destId="{CCF4E173-165E-4375-94D3-1D1F229C9344}" srcOrd="1" destOrd="0" parTransId="{200893BF-FCBB-4088-AEC9-7F6DFA8D68F7}" sibTransId="{A530498E-A0DE-4AF1-9BE6-36594908A067}"/>
    <dgm:cxn modelId="{46B51D82-87BA-43EB-84CA-593A0FA1D84C}" type="presParOf" srcId="{9521567C-0856-41E6-B3DF-CA557CA8EEA6}" destId="{F10863F7-4973-44DF-94F5-F5005627BC66}" srcOrd="0" destOrd="0" presId="urn:microsoft.com/office/officeart/2009/layout/CirclePictureHierarchy"/>
    <dgm:cxn modelId="{12B8FA7C-166A-4602-888D-86ED8799AD75}" type="presParOf" srcId="{F10863F7-4973-44DF-94F5-F5005627BC66}" destId="{F77E16A7-4B5C-445F-BF86-FBA6A786BDCB}" srcOrd="0" destOrd="0" presId="urn:microsoft.com/office/officeart/2009/layout/CirclePictureHierarchy"/>
    <dgm:cxn modelId="{D1439440-46F8-49E4-BFAC-F81C11B5F791}" type="presParOf" srcId="{F77E16A7-4B5C-445F-BF86-FBA6A786BDCB}" destId="{36C187BF-792A-4C9D-9623-43C966FAAA1D}" srcOrd="0" destOrd="0" presId="urn:microsoft.com/office/officeart/2009/layout/CirclePictureHierarchy"/>
    <dgm:cxn modelId="{988A4320-11D3-4F3E-8BCA-211B74ED4C41}" type="presParOf" srcId="{F77E16A7-4B5C-445F-BF86-FBA6A786BDCB}" destId="{A4124336-0109-45B1-8EA9-BE6E34F4EF8F}" srcOrd="1" destOrd="0" presId="urn:microsoft.com/office/officeart/2009/layout/CirclePictureHierarchy"/>
    <dgm:cxn modelId="{38760BD7-4EC7-4D18-8280-5128367324CC}" type="presParOf" srcId="{F10863F7-4973-44DF-94F5-F5005627BC66}" destId="{587DE08C-8708-4E23-BB68-9FD37C97342C}" srcOrd="1" destOrd="0" presId="urn:microsoft.com/office/officeart/2009/layout/CirclePictureHierarchy"/>
    <dgm:cxn modelId="{94C92726-A829-4D19-9151-4AEA5A452C5F}" type="presParOf" srcId="{587DE08C-8708-4E23-BB68-9FD37C97342C}" destId="{87E9779C-5185-4037-AFE1-F0D791495E84}" srcOrd="0" destOrd="0" presId="urn:microsoft.com/office/officeart/2009/layout/CirclePictureHierarchy"/>
    <dgm:cxn modelId="{1D26D90C-AB27-4CF5-A67E-FA78DE3529EF}" type="presParOf" srcId="{587DE08C-8708-4E23-BB68-9FD37C97342C}" destId="{96BCF211-A082-422B-8D50-9FA2E07D35A6}" srcOrd="1" destOrd="0" presId="urn:microsoft.com/office/officeart/2009/layout/CirclePictureHierarchy"/>
    <dgm:cxn modelId="{D609782F-A73F-467C-94F9-17CF50139A30}" type="presParOf" srcId="{96BCF211-A082-422B-8D50-9FA2E07D35A6}" destId="{C4521A8E-A4BF-4CBA-9D64-AB1ADCDEB0EA}" srcOrd="0" destOrd="0" presId="urn:microsoft.com/office/officeart/2009/layout/CirclePictureHierarchy"/>
    <dgm:cxn modelId="{002F371A-5050-4701-BD39-F2E0F34F36CA}" type="presParOf" srcId="{C4521A8E-A4BF-4CBA-9D64-AB1ADCDEB0EA}" destId="{FC71765B-F2AE-4F32-AC1D-3561AEAE2BE3}" srcOrd="0" destOrd="0" presId="urn:microsoft.com/office/officeart/2009/layout/CirclePictureHierarchy"/>
    <dgm:cxn modelId="{3B15AC31-DF58-45E3-BE09-774FEF252566}" type="presParOf" srcId="{C4521A8E-A4BF-4CBA-9D64-AB1ADCDEB0EA}" destId="{938A348B-A7DE-4998-A694-22EE8FA22BE8}" srcOrd="1" destOrd="0" presId="urn:microsoft.com/office/officeart/2009/layout/CirclePictureHierarchy"/>
    <dgm:cxn modelId="{FAC61649-AC34-43F6-A43D-141FA878573E}" type="presParOf" srcId="{96BCF211-A082-422B-8D50-9FA2E07D35A6}" destId="{CB03CE33-EDBC-44FE-8CA4-561BB126ECD9}" srcOrd="1" destOrd="0" presId="urn:microsoft.com/office/officeart/2009/layout/CirclePictureHierarchy"/>
    <dgm:cxn modelId="{CC044820-6A99-4A93-B7E3-59652709DFC7}" type="presParOf" srcId="{CB03CE33-EDBC-44FE-8CA4-561BB126ECD9}" destId="{CF2F7101-7D07-48E5-8681-F9BAFB818341}" srcOrd="0" destOrd="0" presId="urn:microsoft.com/office/officeart/2009/layout/CirclePictureHierarchy"/>
    <dgm:cxn modelId="{FC443D34-BFFC-4CAB-B717-18C804ECD652}" type="presParOf" srcId="{CB03CE33-EDBC-44FE-8CA4-561BB126ECD9}" destId="{9D96F6B3-265D-47FC-8A64-96A5CF22CF6B}" srcOrd="1" destOrd="0" presId="urn:microsoft.com/office/officeart/2009/layout/CirclePictureHierarchy"/>
    <dgm:cxn modelId="{A36B6CD7-B642-445D-AA79-95461067991E}" type="presParOf" srcId="{9D96F6B3-265D-47FC-8A64-96A5CF22CF6B}" destId="{3A19856E-D9C1-4CAD-840A-D23E9CA02FB5}" srcOrd="0" destOrd="0" presId="urn:microsoft.com/office/officeart/2009/layout/CirclePictureHierarchy"/>
    <dgm:cxn modelId="{6CA9DAFE-4E72-4886-B2FB-5AE0FC48F92B}" type="presParOf" srcId="{3A19856E-D9C1-4CAD-840A-D23E9CA02FB5}" destId="{765046C8-7034-440B-88BC-5E4841068C64}" srcOrd="0" destOrd="0" presId="urn:microsoft.com/office/officeart/2009/layout/CirclePictureHierarchy"/>
    <dgm:cxn modelId="{E6D37D82-2A77-4970-8E4C-1CF4E9EA7FF2}" type="presParOf" srcId="{3A19856E-D9C1-4CAD-840A-D23E9CA02FB5}" destId="{407E8BB6-E560-4F62-A31C-A5646207D124}" srcOrd="1" destOrd="0" presId="urn:microsoft.com/office/officeart/2009/layout/CirclePictureHierarchy"/>
    <dgm:cxn modelId="{19C0C529-3962-4AFF-B429-B05A6F59B2CE}" type="presParOf" srcId="{9D96F6B3-265D-47FC-8A64-96A5CF22CF6B}" destId="{27106BD1-025E-4BFF-B70A-940843313A57}" srcOrd="1" destOrd="0" presId="urn:microsoft.com/office/officeart/2009/layout/CirclePictureHierarchy"/>
    <dgm:cxn modelId="{33144E15-139A-40D4-8D66-CE0D200F60C1}" type="presParOf" srcId="{CB03CE33-EDBC-44FE-8CA4-561BB126ECD9}" destId="{051916FE-5180-493A-AA2D-DDBE89A85E06}" srcOrd="2" destOrd="0" presId="urn:microsoft.com/office/officeart/2009/layout/CirclePictureHierarchy"/>
    <dgm:cxn modelId="{8EC57675-1137-49BE-A26A-4521B2C4445B}" type="presParOf" srcId="{CB03CE33-EDBC-44FE-8CA4-561BB126ECD9}" destId="{0478AF1D-EDD5-42A1-8DA4-57D3B5D5D316}" srcOrd="3" destOrd="0" presId="urn:microsoft.com/office/officeart/2009/layout/CirclePictureHierarchy"/>
    <dgm:cxn modelId="{D0728090-4712-46D0-B40E-E07BBFEEE9A8}" type="presParOf" srcId="{0478AF1D-EDD5-42A1-8DA4-57D3B5D5D316}" destId="{A0A7EB00-7DC5-4F8C-9BD1-FF50E0210D34}" srcOrd="0" destOrd="0" presId="urn:microsoft.com/office/officeart/2009/layout/CirclePictureHierarchy"/>
    <dgm:cxn modelId="{D6E497B3-CCE5-4EDE-B63F-9AB7B69428AC}" type="presParOf" srcId="{A0A7EB00-7DC5-4F8C-9BD1-FF50E0210D34}" destId="{B91DE25B-0E14-46BF-A951-FABEE3D0B9B2}" srcOrd="0" destOrd="0" presId="urn:microsoft.com/office/officeart/2009/layout/CirclePictureHierarchy"/>
    <dgm:cxn modelId="{5447C055-288E-414C-9150-F5599ABC4D9A}" type="presParOf" srcId="{A0A7EB00-7DC5-4F8C-9BD1-FF50E0210D34}" destId="{FB50D33F-00B6-461A-A465-13DD9484C31F}" srcOrd="1" destOrd="0" presId="urn:microsoft.com/office/officeart/2009/layout/CirclePictureHierarchy"/>
    <dgm:cxn modelId="{1F07AAA0-5ED3-4F42-8056-5A1F6E840BD7}" type="presParOf" srcId="{0478AF1D-EDD5-42A1-8DA4-57D3B5D5D316}" destId="{679CB4CA-356D-4BB6-AD1E-A1D8F1459C94}" srcOrd="1" destOrd="0" presId="urn:microsoft.com/office/officeart/2009/layout/CirclePictureHierarchy"/>
    <dgm:cxn modelId="{0EF734A1-2219-4848-AC0B-204F75AEE360}" type="presParOf" srcId="{587DE08C-8708-4E23-BB68-9FD37C97342C}" destId="{25087BEE-EE8E-4D79-8C9B-31A0A1BFE7E0}" srcOrd="2" destOrd="0" presId="urn:microsoft.com/office/officeart/2009/layout/CirclePictureHierarchy"/>
    <dgm:cxn modelId="{35F0FFC7-607C-4816-9988-42315837CE52}" type="presParOf" srcId="{587DE08C-8708-4E23-BB68-9FD37C97342C}" destId="{7C80D5C5-5E38-4604-BCEB-4F44E6FF70D8}" srcOrd="3" destOrd="0" presId="urn:microsoft.com/office/officeart/2009/layout/CirclePictureHierarchy"/>
    <dgm:cxn modelId="{9DB5E709-1647-4D51-A384-C44CA95B5556}" type="presParOf" srcId="{7C80D5C5-5E38-4604-BCEB-4F44E6FF70D8}" destId="{BB7F041F-2CDA-45EE-97F1-69C2D72001AC}" srcOrd="0" destOrd="0" presId="urn:microsoft.com/office/officeart/2009/layout/CirclePictureHierarchy"/>
    <dgm:cxn modelId="{61D5DD50-3FD7-4ED8-B918-76F3AE30E259}" type="presParOf" srcId="{BB7F041F-2CDA-45EE-97F1-69C2D72001AC}" destId="{00AC4F17-1498-4C28-B835-EE2ABF66DC8D}" srcOrd="0" destOrd="0" presId="urn:microsoft.com/office/officeart/2009/layout/CirclePictureHierarchy"/>
    <dgm:cxn modelId="{AA560AF3-45BE-42F2-94E1-D4620CD400EB}" type="presParOf" srcId="{BB7F041F-2CDA-45EE-97F1-69C2D72001AC}" destId="{0D6DFE80-FEF3-437E-B0A0-628CC3FE721B}" srcOrd="1" destOrd="0" presId="urn:microsoft.com/office/officeart/2009/layout/CirclePictureHierarchy"/>
    <dgm:cxn modelId="{E6E3AFE7-8F46-4A3F-99C6-17793DCDCE98}" type="presParOf" srcId="{7C80D5C5-5E38-4604-BCEB-4F44E6FF70D8}" destId="{8AB48C7B-4836-468A-AEBB-5F9024319085}" srcOrd="1" destOrd="0" presId="urn:microsoft.com/office/officeart/2009/layout/CirclePictureHierarchy"/>
    <dgm:cxn modelId="{D819A4B6-B14C-429D-B450-46A35C964890}" type="presParOf" srcId="{8AB48C7B-4836-468A-AEBB-5F9024319085}" destId="{71D94F96-2751-4EB9-909A-CA2543CC0DA6}" srcOrd="0" destOrd="0" presId="urn:microsoft.com/office/officeart/2009/layout/CirclePictureHierarchy"/>
    <dgm:cxn modelId="{16C406D1-579A-406D-8394-82BFD1EF3C37}" type="presParOf" srcId="{8AB48C7B-4836-468A-AEBB-5F9024319085}" destId="{523562AF-0B9E-4E91-8C9A-881B6B631F62}" srcOrd="1" destOrd="0" presId="urn:microsoft.com/office/officeart/2009/layout/CirclePictureHierarchy"/>
    <dgm:cxn modelId="{5553836E-A6AA-49E3-858F-DCE865137141}" type="presParOf" srcId="{523562AF-0B9E-4E91-8C9A-881B6B631F62}" destId="{BAB898B3-36CC-4713-80BC-0AAD54277472}" srcOrd="0" destOrd="0" presId="urn:microsoft.com/office/officeart/2009/layout/CirclePictureHierarchy"/>
    <dgm:cxn modelId="{26A8E65D-6253-49C8-A89D-9504218FD4D2}" type="presParOf" srcId="{BAB898B3-36CC-4713-80BC-0AAD54277472}" destId="{928C5235-14EA-4FBB-ACCB-C09446F972E1}" srcOrd="0" destOrd="0" presId="urn:microsoft.com/office/officeart/2009/layout/CirclePictureHierarchy"/>
    <dgm:cxn modelId="{02E8BBE1-541B-4B7F-A6CB-0DBDB3FEE6D8}" type="presParOf" srcId="{BAB898B3-36CC-4713-80BC-0AAD54277472}" destId="{2815722D-0EBC-49D3-8390-3DC849E84BBA}" srcOrd="1" destOrd="0" presId="urn:microsoft.com/office/officeart/2009/layout/CirclePictureHierarchy"/>
    <dgm:cxn modelId="{937240AF-A469-419D-AD49-E35CCB014D84}" type="presParOf" srcId="{523562AF-0B9E-4E91-8C9A-881B6B631F62}" destId="{DEF11C58-F957-466B-AD90-162A89F2577C}" srcOrd="1" destOrd="0" presId="urn:microsoft.com/office/officeart/2009/layout/CirclePictureHierarchy"/>
    <dgm:cxn modelId="{B8B042CB-90B2-4713-B731-01AC804A65DB}" type="presParOf" srcId="{8AB48C7B-4836-468A-AEBB-5F9024319085}" destId="{5CB95565-D6F9-461A-8676-A20B4A1E9498}" srcOrd="2" destOrd="0" presId="urn:microsoft.com/office/officeart/2009/layout/CirclePictureHierarchy"/>
    <dgm:cxn modelId="{390CEACD-C68E-4BF1-A3EB-3CC28522508E}" type="presParOf" srcId="{8AB48C7B-4836-468A-AEBB-5F9024319085}" destId="{9833097A-5D45-4660-8D81-BEC7EFDE270C}" srcOrd="3" destOrd="0" presId="urn:microsoft.com/office/officeart/2009/layout/CirclePictureHierarchy"/>
    <dgm:cxn modelId="{83B0F9B9-3AB3-47C3-B6E9-56A8FF1C3D7E}" type="presParOf" srcId="{9833097A-5D45-4660-8D81-BEC7EFDE270C}" destId="{C5924A97-14F3-43C1-98DF-32D8901E15F1}" srcOrd="0" destOrd="0" presId="urn:microsoft.com/office/officeart/2009/layout/CirclePictureHierarchy"/>
    <dgm:cxn modelId="{50853FB0-4CC3-4E51-A589-E30A5E52DBC9}" type="presParOf" srcId="{C5924A97-14F3-43C1-98DF-32D8901E15F1}" destId="{7250CB7C-E5AD-4657-B3D9-4E1BEA53C6FD}" srcOrd="0" destOrd="0" presId="urn:microsoft.com/office/officeart/2009/layout/CirclePictureHierarchy"/>
    <dgm:cxn modelId="{59E0D632-8267-465C-B1FF-2E9F2CBBB77C}" type="presParOf" srcId="{C5924A97-14F3-43C1-98DF-32D8901E15F1}" destId="{F8797928-B3AF-42E3-B69E-0C186D06ED55}" srcOrd="1" destOrd="0" presId="urn:microsoft.com/office/officeart/2009/layout/CirclePictureHierarchy"/>
    <dgm:cxn modelId="{96F1DAAA-6BC7-4132-AF18-7B5CAECC4BB0}" type="presParOf" srcId="{9833097A-5D45-4660-8D81-BEC7EFDE270C}" destId="{FEF32313-DF91-4F0C-B018-80B1F144EF2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F4B0C0-340A-47B0-A58E-91C11014239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C4EA76-65F7-4328-B810-D8FBCDBD9C22}">
      <dgm:prSet phldrT="[Text]"/>
      <dgm:spPr/>
      <dgm:t>
        <a:bodyPr/>
        <a:lstStyle/>
        <a:p>
          <a:endParaRPr lang="en-US" dirty="0"/>
        </a:p>
      </dgm:t>
    </dgm:pt>
    <dgm:pt modelId="{A70A88B5-3D3B-4D01-9371-EE0842B1E0C0}" type="parTrans" cxnId="{355A515E-AD9A-44E7-B4AE-87D74F638AE2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8BEF8824-CFD7-4A71-898C-82A48A8DE7B1}" type="sibTrans" cxnId="{355A515E-AD9A-44E7-B4AE-87D74F638AE2}">
      <dgm:prSet/>
      <dgm:spPr/>
      <dgm:t>
        <a:bodyPr/>
        <a:lstStyle/>
        <a:p>
          <a:endParaRPr lang="en-US"/>
        </a:p>
      </dgm:t>
    </dgm:pt>
    <dgm:pt modelId="{F8839626-05E1-4B9D-9101-EC7C6A989CA3}">
      <dgm:prSet phldrT="[Text]"/>
      <dgm:spPr/>
      <dgm:t>
        <a:bodyPr/>
        <a:lstStyle/>
        <a:p>
          <a:endParaRPr lang="en-US" dirty="0"/>
        </a:p>
      </dgm:t>
    </dgm:pt>
    <dgm:pt modelId="{11912C8E-5B6C-4CD2-982F-081706A630F2}" type="parTrans" cxnId="{5EA9656C-996A-439C-9FC3-81476BEB426B}">
      <dgm:prSet/>
      <dgm:spPr/>
      <dgm:t>
        <a:bodyPr/>
        <a:lstStyle/>
        <a:p>
          <a:endParaRPr lang="en-US"/>
        </a:p>
      </dgm:t>
    </dgm:pt>
    <dgm:pt modelId="{7D22A185-8B85-4732-911C-C301FFF3AA2D}" type="sibTrans" cxnId="{5EA9656C-996A-439C-9FC3-81476BEB426B}">
      <dgm:prSet/>
      <dgm:spPr/>
      <dgm:t>
        <a:bodyPr/>
        <a:lstStyle/>
        <a:p>
          <a:endParaRPr lang="en-US"/>
        </a:p>
      </dgm:t>
    </dgm:pt>
    <dgm:pt modelId="{CCF4E173-165E-4375-94D3-1D1F229C9344}">
      <dgm:prSet phldrT="[Text]"/>
      <dgm:spPr/>
      <dgm:t>
        <a:bodyPr/>
        <a:lstStyle/>
        <a:p>
          <a:endParaRPr lang="en-US" dirty="0"/>
        </a:p>
      </dgm:t>
    </dgm:pt>
    <dgm:pt modelId="{200893BF-FCBB-4088-AEC9-7F6DFA8D68F7}" type="parTrans" cxnId="{578372E8-BEA3-4935-80CC-A4B8DA7AEC51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A530498E-A0DE-4AF1-9BE6-36594908A067}" type="sibTrans" cxnId="{578372E8-BEA3-4935-80CC-A4B8DA7AEC51}">
      <dgm:prSet/>
      <dgm:spPr/>
      <dgm:t>
        <a:bodyPr/>
        <a:lstStyle/>
        <a:p>
          <a:endParaRPr lang="en-US"/>
        </a:p>
      </dgm:t>
    </dgm:pt>
    <dgm:pt modelId="{69216770-C173-4541-9FDA-920D51F78E7A}">
      <dgm:prSet phldrT="[Text]"/>
      <dgm:spPr/>
      <dgm:t>
        <a:bodyPr/>
        <a:lstStyle/>
        <a:p>
          <a:endParaRPr lang="en-US" dirty="0"/>
        </a:p>
      </dgm:t>
    </dgm:pt>
    <dgm:pt modelId="{CCC97E95-820E-4335-86CF-6D2E1E96E843}" type="parTrans" cxnId="{CA688F96-9AFC-48AF-9A94-A77115D97E98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83213DA9-BD0C-4172-A5C3-B7569F1F58F4}" type="sibTrans" cxnId="{CA688F96-9AFC-48AF-9A94-A77115D97E98}">
      <dgm:prSet/>
      <dgm:spPr/>
      <dgm:t>
        <a:bodyPr/>
        <a:lstStyle/>
        <a:p>
          <a:endParaRPr lang="en-US"/>
        </a:p>
      </dgm:t>
    </dgm:pt>
    <dgm:pt modelId="{87B8E672-FEBE-4AF5-B51C-8B7D044D403B}">
      <dgm:prSet phldrT="[Text]"/>
      <dgm:spPr/>
      <dgm:t>
        <a:bodyPr/>
        <a:lstStyle/>
        <a:p>
          <a:endParaRPr lang="en-US" dirty="0"/>
        </a:p>
      </dgm:t>
    </dgm:pt>
    <dgm:pt modelId="{9B5B60B2-C0AC-400F-A6AA-63199A30EFC6}" type="parTrans" cxnId="{34CB0ED7-5524-4B35-8537-F76F17418163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48D9FE59-5249-4FA9-A8B7-4BAC58F4F96D}" type="sibTrans" cxnId="{34CB0ED7-5524-4B35-8537-F76F17418163}">
      <dgm:prSet/>
      <dgm:spPr/>
      <dgm:t>
        <a:bodyPr/>
        <a:lstStyle/>
        <a:p>
          <a:endParaRPr lang="en-US"/>
        </a:p>
      </dgm:t>
    </dgm:pt>
    <dgm:pt modelId="{DF09F539-ABA8-42F8-9880-4EF32ADD4E80}">
      <dgm:prSet phldrT="[Text]"/>
      <dgm:spPr/>
      <dgm:t>
        <a:bodyPr/>
        <a:lstStyle/>
        <a:p>
          <a:endParaRPr lang="en-US" dirty="0"/>
        </a:p>
      </dgm:t>
    </dgm:pt>
    <dgm:pt modelId="{5125AA39-56FF-4B1B-99CA-4AE605FE3016}" type="parTrans" cxnId="{53AB13BC-DC01-47D0-AD0B-45A10BAD5AF4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25648899-E3A9-488E-A4BA-7B553032F984}" type="sibTrans" cxnId="{53AB13BC-DC01-47D0-AD0B-45A10BAD5AF4}">
      <dgm:prSet/>
      <dgm:spPr/>
      <dgm:t>
        <a:bodyPr/>
        <a:lstStyle/>
        <a:p>
          <a:endParaRPr lang="en-US"/>
        </a:p>
      </dgm:t>
    </dgm:pt>
    <dgm:pt modelId="{5C41DD03-9331-419B-9855-DF7C91276897}">
      <dgm:prSet phldrT="[Text]"/>
      <dgm:spPr/>
      <dgm:t>
        <a:bodyPr/>
        <a:lstStyle/>
        <a:p>
          <a:endParaRPr lang="en-US" dirty="0"/>
        </a:p>
      </dgm:t>
    </dgm:pt>
    <dgm:pt modelId="{93AE1CB4-E4E9-43D7-B28F-E87535C5B0DB}" type="parTrans" cxnId="{226598A5-381E-4D34-9703-294C47E0D3C0}">
      <dgm:prSet/>
      <dgm:spPr>
        <a:solidFill>
          <a:srgbClr val="26B06E"/>
        </a:solidFill>
        <a:ln>
          <a:solidFill>
            <a:srgbClr val="26B06E"/>
          </a:solidFill>
        </a:ln>
      </dgm:spPr>
      <dgm:t>
        <a:bodyPr/>
        <a:lstStyle/>
        <a:p>
          <a:endParaRPr lang="en-US"/>
        </a:p>
      </dgm:t>
    </dgm:pt>
    <dgm:pt modelId="{2E48D23F-9393-4CEB-8E9E-1B30C3126CCB}" type="sibTrans" cxnId="{226598A5-381E-4D34-9703-294C47E0D3C0}">
      <dgm:prSet/>
      <dgm:spPr/>
      <dgm:t>
        <a:bodyPr/>
        <a:lstStyle/>
        <a:p>
          <a:endParaRPr lang="en-US"/>
        </a:p>
      </dgm:t>
    </dgm:pt>
    <dgm:pt modelId="{9521567C-0856-41E6-B3DF-CA557CA8EEA6}" type="pres">
      <dgm:prSet presAssocID="{95F4B0C0-340A-47B0-A58E-91C1101423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0863F7-4973-44DF-94F5-F5005627BC66}" type="pres">
      <dgm:prSet presAssocID="{F8839626-05E1-4B9D-9101-EC7C6A989CA3}" presName="hierRoot1" presStyleCnt="0"/>
      <dgm:spPr/>
    </dgm:pt>
    <dgm:pt modelId="{F77E16A7-4B5C-445F-BF86-FBA6A786BDCB}" type="pres">
      <dgm:prSet presAssocID="{F8839626-05E1-4B9D-9101-EC7C6A989CA3}" presName="composite" presStyleCnt="0"/>
      <dgm:spPr/>
    </dgm:pt>
    <dgm:pt modelId="{36C187BF-792A-4C9D-9623-43C966FAAA1D}" type="pres">
      <dgm:prSet presAssocID="{F8839626-05E1-4B9D-9101-EC7C6A989CA3}" presName="image" presStyleLbl="node0" presStyleIdx="0" presStyleCnt="1"/>
      <dgm:spPr>
        <a:solidFill>
          <a:srgbClr val="26B06E"/>
        </a:solidFill>
        <a:ln>
          <a:solidFill>
            <a:srgbClr val="26B06E"/>
          </a:solidFill>
        </a:ln>
      </dgm:spPr>
    </dgm:pt>
    <dgm:pt modelId="{A4124336-0109-45B1-8EA9-BE6E34F4EF8F}" type="pres">
      <dgm:prSet presAssocID="{F8839626-05E1-4B9D-9101-EC7C6A989CA3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DE08C-8708-4E23-BB68-9FD37C97342C}" type="pres">
      <dgm:prSet presAssocID="{F8839626-05E1-4B9D-9101-EC7C6A989CA3}" presName="hierChild2" presStyleCnt="0"/>
      <dgm:spPr/>
    </dgm:pt>
    <dgm:pt modelId="{87E9779C-5185-4037-AFE1-F0D791495E84}" type="pres">
      <dgm:prSet presAssocID="{CCC97E95-820E-4335-86CF-6D2E1E96E84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96BCF211-A082-422B-8D50-9FA2E07D35A6}" type="pres">
      <dgm:prSet presAssocID="{69216770-C173-4541-9FDA-920D51F78E7A}" presName="hierRoot2" presStyleCnt="0"/>
      <dgm:spPr/>
    </dgm:pt>
    <dgm:pt modelId="{C4521A8E-A4BF-4CBA-9D64-AB1ADCDEB0EA}" type="pres">
      <dgm:prSet presAssocID="{69216770-C173-4541-9FDA-920D51F78E7A}" presName="composite2" presStyleCnt="0"/>
      <dgm:spPr/>
    </dgm:pt>
    <dgm:pt modelId="{FC71765B-F2AE-4F32-AC1D-3561AEAE2BE3}" type="pres">
      <dgm:prSet presAssocID="{69216770-C173-4541-9FDA-920D51F78E7A}" presName="image2" presStyleLbl="node2" presStyleIdx="0" presStyleCnt="2"/>
      <dgm:spPr>
        <a:solidFill>
          <a:srgbClr val="26B06E"/>
        </a:solidFill>
        <a:ln>
          <a:solidFill>
            <a:srgbClr val="26B06E"/>
          </a:solidFill>
        </a:ln>
      </dgm:spPr>
    </dgm:pt>
    <dgm:pt modelId="{938A348B-A7DE-4998-A694-22EE8FA22BE8}" type="pres">
      <dgm:prSet presAssocID="{69216770-C173-4541-9FDA-920D51F78E7A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03CE33-EDBC-44FE-8CA4-561BB126ECD9}" type="pres">
      <dgm:prSet presAssocID="{69216770-C173-4541-9FDA-920D51F78E7A}" presName="hierChild3" presStyleCnt="0"/>
      <dgm:spPr/>
    </dgm:pt>
    <dgm:pt modelId="{CF2F7101-7D07-48E5-8681-F9BAFB818341}" type="pres">
      <dgm:prSet presAssocID="{9B5B60B2-C0AC-400F-A6AA-63199A30EFC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D96F6B3-265D-47FC-8A64-96A5CF22CF6B}" type="pres">
      <dgm:prSet presAssocID="{87B8E672-FEBE-4AF5-B51C-8B7D044D403B}" presName="hierRoot3" presStyleCnt="0"/>
      <dgm:spPr/>
    </dgm:pt>
    <dgm:pt modelId="{3A19856E-D9C1-4CAD-840A-D23E9CA02FB5}" type="pres">
      <dgm:prSet presAssocID="{87B8E672-FEBE-4AF5-B51C-8B7D044D403B}" presName="composite3" presStyleCnt="0"/>
      <dgm:spPr/>
    </dgm:pt>
    <dgm:pt modelId="{765046C8-7034-440B-88BC-5E4841068C64}" type="pres">
      <dgm:prSet presAssocID="{87B8E672-FEBE-4AF5-B51C-8B7D044D403B}" presName="image3" presStyleLbl="node3" presStyleIdx="0" presStyleCnt="4"/>
      <dgm:spPr>
        <a:solidFill>
          <a:srgbClr val="26B06E"/>
        </a:solidFill>
        <a:ln>
          <a:solidFill>
            <a:srgbClr val="26B06E"/>
          </a:solidFill>
        </a:ln>
      </dgm:spPr>
    </dgm:pt>
    <dgm:pt modelId="{407E8BB6-E560-4F62-A31C-A5646207D124}" type="pres">
      <dgm:prSet presAssocID="{87B8E672-FEBE-4AF5-B51C-8B7D044D403B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06BD1-025E-4BFF-B70A-940843313A57}" type="pres">
      <dgm:prSet presAssocID="{87B8E672-FEBE-4AF5-B51C-8B7D044D403B}" presName="hierChild4" presStyleCnt="0"/>
      <dgm:spPr/>
    </dgm:pt>
    <dgm:pt modelId="{051916FE-5180-493A-AA2D-DDBE89A85E06}" type="pres">
      <dgm:prSet presAssocID="{200893BF-FCBB-4088-AEC9-7F6DFA8D68F7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478AF1D-EDD5-42A1-8DA4-57D3B5D5D316}" type="pres">
      <dgm:prSet presAssocID="{CCF4E173-165E-4375-94D3-1D1F229C9344}" presName="hierRoot3" presStyleCnt="0"/>
      <dgm:spPr/>
    </dgm:pt>
    <dgm:pt modelId="{A0A7EB00-7DC5-4F8C-9BD1-FF50E0210D34}" type="pres">
      <dgm:prSet presAssocID="{CCF4E173-165E-4375-94D3-1D1F229C9344}" presName="composite3" presStyleCnt="0"/>
      <dgm:spPr/>
    </dgm:pt>
    <dgm:pt modelId="{B91DE25B-0E14-46BF-A951-FABEE3D0B9B2}" type="pres">
      <dgm:prSet presAssocID="{CCF4E173-165E-4375-94D3-1D1F229C9344}" presName="image3" presStyleLbl="node3" presStyleIdx="1" presStyleCnt="4"/>
      <dgm:spPr>
        <a:solidFill>
          <a:srgbClr val="26B06E"/>
        </a:solidFill>
        <a:ln>
          <a:solidFill>
            <a:srgbClr val="26B06E"/>
          </a:solidFill>
        </a:ln>
      </dgm:spPr>
    </dgm:pt>
    <dgm:pt modelId="{FB50D33F-00B6-461A-A465-13DD9484C31F}" type="pres">
      <dgm:prSet presAssocID="{CCF4E173-165E-4375-94D3-1D1F229C9344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CB4CA-356D-4BB6-AD1E-A1D8F1459C94}" type="pres">
      <dgm:prSet presAssocID="{CCF4E173-165E-4375-94D3-1D1F229C9344}" presName="hierChild4" presStyleCnt="0"/>
      <dgm:spPr/>
    </dgm:pt>
    <dgm:pt modelId="{25087BEE-EE8E-4D79-8C9B-31A0A1BFE7E0}" type="pres">
      <dgm:prSet presAssocID="{5125AA39-56FF-4B1B-99CA-4AE605FE301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C80D5C5-5E38-4604-BCEB-4F44E6FF70D8}" type="pres">
      <dgm:prSet presAssocID="{DF09F539-ABA8-42F8-9880-4EF32ADD4E80}" presName="hierRoot2" presStyleCnt="0"/>
      <dgm:spPr/>
    </dgm:pt>
    <dgm:pt modelId="{BB7F041F-2CDA-45EE-97F1-69C2D72001AC}" type="pres">
      <dgm:prSet presAssocID="{DF09F539-ABA8-42F8-9880-4EF32ADD4E80}" presName="composite2" presStyleCnt="0"/>
      <dgm:spPr/>
    </dgm:pt>
    <dgm:pt modelId="{00AC4F17-1498-4C28-B835-EE2ABF66DC8D}" type="pres">
      <dgm:prSet presAssocID="{DF09F539-ABA8-42F8-9880-4EF32ADD4E80}" presName="image2" presStyleLbl="node2" presStyleIdx="1" presStyleCnt="2"/>
      <dgm:spPr>
        <a:solidFill>
          <a:srgbClr val="26B06E"/>
        </a:solidFill>
        <a:ln>
          <a:solidFill>
            <a:srgbClr val="26B06E"/>
          </a:solidFill>
        </a:ln>
      </dgm:spPr>
    </dgm:pt>
    <dgm:pt modelId="{0D6DFE80-FEF3-437E-B0A0-628CC3FE721B}" type="pres">
      <dgm:prSet presAssocID="{DF09F539-ABA8-42F8-9880-4EF32ADD4E80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48C7B-4836-468A-AEBB-5F9024319085}" type="pres">
      <dgm:prSet presAssocID="{DF09F539-ABA8-42F8-9880-4EF32ADD4E80}" presName="hierChild3" presStyleCnt="0"/>
      <dgm:spPr/>
    </dgm:pt>
    <dgm:pt modelId="{71D94F96-2751-4EB9-909A-CA2543CC0DA6}" type="pres">
      <dgm:prSet presAssocID="{93AE1CB4-E4E9-43D7-B28F-E87535C5B0D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23562AF-0B9E-4E91-8C9A-881B6B631F62}" type="pres">
      <dgm:prSet presAssocID="{5C41DD03-9331-419B-9855-DF7C91276897}" presName="hierRoot3" presStyleCnt="0"/>
      <dgm:spPr/>
    </dgm:pt>
    <dgm:pt modelId="{BAB898B3-36CC-4713-80BC-0AAD54277472}" type="pres">
      <dgm:prSet presAssocID="{5C41DD03-9331-419B-9855-DF7C91276897}" presName="composite3" presStyleCnt="0"/>
      <dgm:spPr/>
    </dgm:pt>
    <dgm:pt modelId="{928C5235-14EA-4FBB-ACCB-C09446F972E1}" type="pres">
      <dgm:prSet presAssocID="{5C41DD03-9331-419B-9855-DF7C91276897}" presName="image3" presStyleLbl="node3" presStyleIdx="2" presStyleCnt="4"/>
      <dgm:spPr>
        <a:solidFill>
          <a:srgbClr val="26B06E"/>
        </a:solidFill>
        <a:ln>
          <a:solidFill>
            <a:srgbClr val="26B06E"/>
          </a:solidFill>
        </a:ln>
      </dgm:spPr>
    </dgm:pt>
    <dgm:pt modelId="{2815722D-0EBC-49D3-8390-3DC849E84BBA}" type="pres">
      <dgm:prSet presAssocID="{5C41DD03-9331-419B-9855-DF7C91276897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11C58-F957-466B-AD90-162A89F2577C}" type="pres">
      <dgm:prSet presAssocID="{5C41DD03-9331-419B-9855-DF7C91276897}" presName="hierChild4" presStyleCnt="0"/>
      <dgm:spPr/>
    </dgm:pt>
    <dgm:pt modelId="{5CB95565-D6F9-461A-8676-A20B4A1E9498}" type="pres">
      <dgm:prSet presAssocID="{A70A88B5-3D3B-4D01-9371-EE0842B1E0C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833097A-5D45-4660-8D81-BEC7EFDE270C}" type="pres">
      <dgm:prSet presAssocID="{02C4EA76-65F7-4328-B810-D8FBCDBD9C22}" presName="hierRoot3" presStyleCnt="0"/>
      <dgm:spPr/>
    </dgm:pt>
    <dgm:pt modelId="{C5924A97-14F3-43C1-98DF-32D8901E15F1}" type="pres">
      <dgm:prSet presAssocID="{02C4EA76-65F7-4328-B810-D8FBCDBD9C22}" presName="composite3" presStyleCnt="0"/>
      <dgm:spPr/>
    </dgm:pt>
    <dgm:pt modelId="{7250CB7C-E5AD-4657-B3D9-4E1BEA53C6FD}" type="pres">
      <dgm:prSet presAssocID="{02C4EA76-65F7-4328-B810-D8FBCDBD9C22}" presName="image3" presStyleLbl="node3" presStyleIdx="3" presStyleCnt="4"/>
      <dgm:spPr>
        <a:solidFill>
          <a:srgbClr val="26B06E"/>
        </a:solidFill>
        <a:ln>
          <a:solidFill>
            <a:srgbClr val="26B06E"/>
          </a:solidFill>
        </a:ln>
      </dgm:spPr>
    </dgm:pt>
    <dgm:pt modelId="{F8797928-B3AF-42E3-B69E-0C186D06ED55}" type="pres">
      <dgm:prSet presAssocID="{02C4EA76-65F7-4328-B810-D8FBCDBD9C22}" presName="text3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F32313-DF91-4F0C-B018-80B1F144EF25}" type="pres">
      <dgm:prSet presAssocID="{02C4EA76-65F7-4328-B810-D8FBCDBD9C22}" presName="hierChild4" presStyleCnt="0"/>
      <dgm:spPr/>
    </dgm:pt>
  </dgm:ptLst>
  <dgm:cxnLst>
    <dgm:cxn modelId="{87B9034E-54B2-40A9-943E-C9243D53E97C}" type="presOf" srcId="{02C4EA76-65F7-4328-B810-D8FBCDBD9C22}" destId="{F8797928-B3AF-42E3-B69E-0C186D06ED55}" srcOrd="0" destOrd="0" presId="urn:microsoft.com/office/officeart/2009/layout/CirclePictureHierarchy"/>
    <dgm:cxn modelId="{DCC85ED1-759B-4C1F-871F-E5C513E9E794}" type="presOf" srcId="{69216770-C173-4541-9FDA-920D51F78E7A}" destId="{938A348B-A7DE-4998-A694-22EE8FA22BE8}" srcOrd="0" destOrd="0" presId="urn:microsoft.com/office/officeart/2009/layout/CirclePictureHierarchy"/>
    <dgm:cxn modelId="{CA688F96-9AFC-48AF-9A94-A77115D97E98}" srcId="{F8839626-05E1-4B9D-9101-EC7C6A989CA3}" destId="{69216770-C173-4541-9FDA-920D51F78E7A}" srcOrd="0" destOrd="0" parTransId="{CCC97E95-820E-4335-86CF-6D2E1E96E843}" sibTransId="{83213DA9-BD0C-4172-A5C3-B7569F1F58F4}"/>
    <dgm:cxn modelId="{53AB13BC-DC01-47D0-AD0B-45A10BAD5AF4}" srcId="{F8839626-05E1-4B9D-9101-EC7C6A989CA3}" destId="{DF09F539-ABA8-42F8-9880-4EF32ADD4E80}" srcOrd="1" destOrd="0" parTransId="{5125AA39-56FF-4B1B-99CA-4AE605FE3016}" sibTransId="{25648899-E3A9-488E-A4BA-7B553032F984}"/>
    <dgm:cxn modelId="{F9EF6C5D-EFDC-4FD2-951D-F85E4D71A29D}" type="presOf" srcId="{A70A88B5-3D3B-4D01-9371-EE0842B1E0C0}" destId="{5CB95565-D6F9-461A-8676-A20B4A1E9498}" srcOrd="0" destOrd="0" presId="urn:microsoft.com/office/officeart/2009/layout/CirclePictureHierarchy"/>
    <dgm:cxn modelId="{7543E794-E388-4234-A2B1-CAA1235718CF}" type="presOf" srcId="{95F4B0C0-340A-47B0-A58E-91C110142394}" destId="{9521567C-0856-41E6-B3DF-CA557CA8EEA6}" srcOrd="0" destOrd="0" presId="urn:microsoft.com/office/officeart/2009/layout/CirclePictureHierarchy"/>
    <dgm:cxn modelId="{8E874D93-FAC1-4ED9-87BF-50C6B4ABD862}" type="presOf" srcId="{9B5B60B2-C0AC-400F-A6AA-63199A30EFC6}" destId="{CF2F7101-7D07-48E5-8681-F9BAFB818341}" srcOrd="0" destOrd="0" presId="urn:microsoft.com/office/officeart/2009/layout/CirclePictureHierarchy"/>
    <dgm:cxn modelId="{226598A5-381E-4D34-9703-294C47E0D3C0}" srcId="{DF09F539-ABA8-42F8-9880-4EF32ADD4E80}" destId="{5C41DD03-9331-419B-9855-DF7C91276897}" srcOrd="0" destOrd="0" parTransId="{93AE1CB4-E4E9-43D7-B28F-E87535C5B0DB}" sibTransId="{2E48D23F-9393-4CEB-8E9E-1B30C3126CCB}"/>
    <dgm:cxn modelId="{355A515E-AD9A-44E7-B4AE-87D74F638AE2}" srcId="{DF09F539-ABA8-42F8-9880-4EF32ADD4E80}" destId="{02C4EA76-65F7-4328-B810-D8FBCDBD9C22}" srcOrd="1" destOrd="0" parTransId="{A70A88B5-3D3B-4D01-9371-EE0842B1E0C0}" sibTransId="{8BEF8824-CFD7-4A71-898C-82A48A8DE7B1}"/>
    <dgm:cxn modelId="{83CE687F-E431-4E02-8FDE-CC78D778A6D6}" type="presOf" srcId="{87B8E672-FEBE-4AF5-B51C-8B7D044D403B}" destId="{407E8BB6-E560-4F62-A31C-A5646207D124}" srcOrd="0" destOrd="0" presId="urn:microsoft.com/office/officeart/2009/layout/CirclePictureHierarchy"/>
    <dgm:cxn modelId="{8EAC16D1-B2B8-4706-BB9F-E6F4D2AE2790}" type="presOf" srcId="{CCF4E173-165E-4375-94D3-1D1F229C9344}" destId="{FB50D33F-00B6-461A-A465-13DD9484C31F}" srcOrd="0" destOrd="0" presId="urn:microsoft.com/office/officeart/2009/layout/CirclePictureHierarchy"/>
    <dgm:cxn modelId="{FAF55992-AB71-442F-9DD1-B8350569F8F9}" type="presOf" srcId="{5125AA39-56FF-4B1B-99CA-4AE605FE3016}" destId="{25087BEE-EE8E-4D79-8C9B-31A0A1BFE7E0}" srcOrd="0" destOrd="0" presId="urn:microsoft.com/office/officeart/2009/layout/CirclePictureHierarchy"/>
    <dgm:cxn modelId="{34CB0ED7-5524-4B35-8537-F76F17418163}" srcId="{69216770-C173-4541-9FDA-920D51F78E7A}" destId="{87B8E672-FEBE-4AF5-B51C-8B7D044D403B}" srcOrd="0" destOrd="0" parTransId="{9B5B60B2-C0AC-400F-A6AA-63199A30EFC6}" sibTransId="{48D9FE59-5249-4FA9-A8B7-4BAC58F4F96D}"/>
    <dgm:cxn modelId="{58EEA914-2358-450D-9B7B-ACE8825FDAEE}" type="presOf" srcId="{200893BF-FCBB-4088-AEC9-7F6DFA8D68F7}" destId="{051916FE-5180-493A-AA2D-DDBE89A85E06}" srcOrd="0" destOrd="0" presId="urn:microsoft.com/office/officeart/2009/layout/CirclePictureHierarchy"/>
    <dgm:cxn modelId="{5EA9656C-996A-439C-9FC3-81476BEB426B}" srcId="{95F4B0C0-340A-47B0-A58E-91C110142394}" destId="{F8839626-05E1-4B9D-9101-EC7C6A989CA3}" srcOrd="0" destOrd="0" parTransId="{11912C8E-5B6C-4CD2-982F-081706A630F2}" sibTransId="{7D22A185-8B85-4732-911C-C301FFF3AA2D}"/>
    <dgm:cxn modelId="{B1F01C8F-32EE-4391-8605-EFAF48F33C98}" type="presOf" srcId="{F8839626-05E1-4B9D-9101-EC7C6A989CA3}" destId="{A4124336-0109-45B1-8EA9-BE6E34F4EF8F}" srcOrd="0" destOrd="0" presId="urn:microsoft.com/office/officeart/2009/layout/CirclePictureHierarchy"/>
    <dgm:cxn modelId="{DF7C1DCB-293F-48ED-AFFA-8C4F7CCEB4CD}" type="presOf" srcId="{93AE1CB4-E4E9-43D7-B28F-E87535C5B0DB}" destId="{71D94F96-2751-4EB9-909A-CA2543CC0DA6}" srcOrd="0" destOrd="0" presId="urn:microsoft.com/office/officeart/2009/layout/CirclePictureHierarchy"/>
    <dgm:cxn modelId="{9F403C89-AFBC-4A08-89BF-3699D492D3D4}" type="presOf" srcId="{CCC97E95-820E-4335-86CF-6D2E1E96E843}" destId="{87E9779C-5185-4037-AFE1-F0D791495E84}" srcOrd="0" destOrd="0" presId="urn:microsoft.com/office/officeart/2009/layout/CirclePictureHierarchy"/>
    <dgm:cxn modelId="{578372E8-BEA3-4935-80CC-A4B8DA7AEC51}" srcId="{69216770-C173-4541-9FDA-920D51F78E7A}" destId="{CCF4E173-165E-4375-94D3-1D1F229C9344}" srcOrd="1" destOrd="0" parTransId="{200893BF-FCBB-4088-AEC9-7F6DFA8D68F7}" sibTransId="{A530498E-A0DE-4AF1-9BE6-36594908A067}"/>
    <dgm:cxn modelId="{0769F8B9-6D6F-4E26-AD8E-E21631B8239E}" type="presOf" srcId="{5C41DD03-9331-419B-9855-DF7C91276897}" destId="{2815722D-0EBC-49D3-8390-3DC849E84BBA}" srcOrd="0" destOrd="0" presId="urn:microsoft.com/office/officeart/2009/layout/CirclePictureHierarchy"/>
    <dgm:cxn modelId="{B21AE272-3B79-4F25-A171-CBFACAE0CFB2}" type="presOf" srcId="{DF09F539-ABA8-42F8-9880-4EF32ADD4E80}" destId="{0D6DFE80-FEF3-437E-B0A0-628CC3FE721B}" srcOrd="0" destOrd="0" presId="urn:microsoft.com/office/officeart/2009/layout/CirclePictureHierarchy"/>
    <dgm:cxn modelId="{5A2EABD9-8FE8-446F-9238-0E12F53638EC}" type="presParOf" srcId="{9521567C-0856-41E6-B3DF-CA557CA8EEA6}" destId="{F10863F7-4973-44DF-94F5-F5005627BC66}" srcOrd="0" destOrd="0" presId="urn:microsoft.com/office/officeart/2009/layout/CirclePictureHierarchy"/>
    <dgm:cxn modelId="{48EA5D15-2F2E-4E31-BDB1-65E6533EA5F5}" type="presParOf" srcId="{F10863F7-4973-44DF-94F5-F5005627BC66}" destId="{F77E16A7-4B5C-445F-BF86-FBA6A786BDCB}" srcOrd="0" destOrd="0" presId="urn:microsoft.com/office/officeart/2009/layout/CirclePictureHierarchy"/>
    <dgm:cxn modelId="{E2965C91-B14E-4515-971F-959CCD1E9F5B}" type="presParOf" srcId="{F77E16A7-4B5C-445F-BF86-FBA6A786BDCB}" destId="{36C187BF-792A-4C9D-9623-43C966FAAA1D}" srcOrd="0" destOrd="0" presId="urn:microsoft.com/office/officeart/2009/layout/CirclePictureHierarchy"/>
    <dgm:cxn modelId="{05157D9C-FC12-4D80-AD78-855374494810}" type="presParOf" srcId="{F77E16A7-4B5C-445F-BF86-FBA6A786BDCB}" destId="{A4124336-0109-45B1-8EA9-BE6E34F4EF8F}" srcOrd="1" destOrd="0" presId="urn:microsoft.com/office/officeart/2009/layout/CirclePictureHierarchy"/>
    <dgm:cxn modelId="{5340CA85-EEB0-41FC-9D3B-3364660477AA}" type="presParOf" srcId="{F10863F7-4973-44DF-94F5-F5005627BC66}" destId="{587DE08C-8708-4E23-BB68-9FD37C97342C}" srcOrd="1" destOrd="0" presId="urn:microsoft.com/office/officeart/2009/layout/CirclePictureHierarchy"/>
    <dgm:cxn modelId="{B690AED3-D017-44BD-B07C-799598DDC9BB}" type="presParOf" srcId="{587DE08C-8708-4E23-BB68-9FD37C97342C}" destId="{87E9779C-5185-4037-AFE1-F0D791495E84}" srcOrd="0" destOrd="0" presId="urn:microsoft.com/office/officeart/2009/layout/CirclePictureHierarchy"/>
    <dgm:cxn modelId="{6121D0D1-FC6A-49F6-BF23-F0787B9A8996}" type="presParOf" srcId="{587DE08C-8708-4E23-BB68-9FD37C97342C}" destId="{96BCF211-A082-422B-8D50-9FA2E07D35A6}" srcOrd="1" destOrd="0" presId="urn:microsoft.com/office/officeart/2009/layout/CirclePictureHierarchy"/>
    <dgm:cxn modelId="{0B7F5A64-CF96-4767-B0F9-8951775AE7CD}" type="presParOf" srcId="{96BCF211-A082-422B-8D50-9FA2E07D35A6}" destId="{C4521A8E-A4BF-4CBA-9D64-AB1ADCDEB0EA}" srcOrd="0" destOrd="0" presId="urn:microsoft.com/office/officeart/2009/layout/CirclePictureHierarchy"/>
    <dgm:cxn modelId="{4AF0430D-A2FE-4A43-A52C-4433A6336AF3}" type="presParOf" srcId="{C4521A8E-A4BF-4CBA-9D64-AB1ADCDEB0EA}" destId="{FC71765B-F2AE-4F32-AC1D-3561AEAE2BE3}" srcOrd="0" destOrd="0" presId="urn:microsoft.com/office/officeart/2009/layout/CirclePictureHierarchy"/>
    <dgm:cxn modelId="{A60AA9D3-2A06-446F-9655-8C72291A7B08}" type="presParOf" srcId="{C4521A8E-A4BF-4CBA-9D64-AB1ADCDEB0EA}" destId="{938A348B-A7DE-4998-A694-22EE8FA22BE8}" srcOrd="1" destOrd="0" presId="urn:microsoft.com/office/officeart/2009/layout/CirclePictureHierarchy"/>
    <dgm:cxn modelId="{C3D6AAC1-808B-40BB-B7D1-B84341125464}" type="presParOf" srcId="{96BCF211-A082-422B-8D50-9FA2E07D35A6}" destId="{CB03CE33-EDBC-44FE-8CA4-561BB126ECD9}" srcOrd="1" destOrd="0" presId="urn:microsoft.com/office/officeart/2009/layout/CirclePictureHierarchy"/>
    <dgm:cxn modelId="{7ACC012D-6A65-4ACE-A809-0B571A90F50F}" type="presParOf" srcId="{CB03CE33-EDBC-44FE-8CA4-561BB126ECD9}" destId="{CF2F7101-7D07-48E5-8681-F9BAFB818341}" srcOrd="0" destOrd="0" presId="urn:microsoft.com/office/officeart/2009/layout/CirclePictureHierarchy"/>
    <dgm:cxn modelId="{40AEBAA5-68C1-433F-AC4D-C8B69826637C}" type="presParOf" srcId="{CB03CE33-EDBC-44FE-8CA4-561BB126ECD9}" destId="{9D96F6B3-265D-47FC-8A64-96A5CF22CF6B}" srcOrd="1" destOrd="0" presId="urn:microsoft.com/office/officeart/2009/layout/CirclePictureHierarchy"/>
    <dgm:cxn modelId="{251F8B80-E993-46E9-95C9-611911785F50}" type="presParOf" srcId="{9D96F6B3-265D-47FC-8A64-96A5CF22CF6B}" destId="{3A19856E-D9C1-4CAD-840A-D23E9CA02FB5}" srcOrd="0" destOrd="0" presId="urn:microsoft.com/office/officeart/2009/layout/CirclePictureHierarchy"/>
    <dgm:cxn modelId="{614B0FEF-E409-42E1-917C-12F6D831BA26}" type="presParOf" srcId="{3A19856E-D9C1-4CAD-840A-D23E9CA02FB5}" destId="{765046C8-7034-440B-88BC-5E4841068C64}" srcOrd="0" destOrd="0" presId="urn:microsoft.com/office/officeart/2009/layout/CirclePictureHierarchy"/>
    <dgm:cxn modelId="{44EFF3B2-2FE2-442E-BE05-5D9E1BF5506B}" type="presParOf" srcId="{3A19856E-D9C1-4CAD-840A-D23E9CA02FB5}" destId="{407E8BB6-E560-4F62-A31C-A5646207D124}" srcOrd="1" destOrd="0" presId="urn:microsoft.com/office/officeart/2009/layout/CirclePictureHierarchy"/>
    <dgm:cxn modelId="{BF392D17-D906-4963-9113-39828B4A2142}" type="presParOf" srcId="{9D96F6B3-265D-47FC-8A64-96A5CF22CF6B}" destId="{27106BD1-025E-4BFF-B70A-940843313A57}" srcOrd="1" destOrd="0" presId="urn:microsoft.com/office/officeart/2009/layout/CirclePictureHierarchy"/>
    <dgm:cxn modelId="{A91B4C71-858F-49FF-874C-2BC59DA29F59}" type="presParOf" srcId="{CB03CE33-EDBC-44FE-8CA4-561BB126ECD9}" destId="{051916FE-5180-493A-AA2D-DDBE89A85E06}" srcOrd="2" destOrd="0" presId="urn:microsoft.com/office/officeart/2009/layout/CirclePictureHierarchy"/>
    <dgm:cxn modelId="{4A1E3965-A3D4-4BF8-B32B-7C970D6A8875}" type="presParOf" srcId="{CB03CE33-EDBC-44FE-8CA4-561BB126ECD9}" destId="{0478AF1D-EDD5-42A1-8DA4-57D3B5D5D316}" srcOrd="3" destOrd="0" presId="urn:microsoft.com/office/officeart/2009/layout/CirclePictureHierarchy"/>
    <dgm:cxn modelId="{88EBB51A-3170-4D5A-B28E-4DB4CE208DAA}" type="presParOf" srcId="{0478AF1D-EDD5-42A1-8DA4-57D3B5D5D316}" destId="{A0A7EB00-7DC5-4F8C-9BD1-FF50E0210D34}" srcOrd="0" destOrd="0" presId="urn:microsoft.com/office/officeart/2009/layout/CirclePictureHierarchy"/>
    <dgm:cxn modelId="{C8797563-0FBE-4C3C-83E4-C5DD2235F933}" type="presParOf" srcId="{A0A7EB00-7DC5-4F8C-9BD1-FF50E0210D34}" destId="{B91DE25B-0E14-46BF-A951-FABEE3D0B9B2}" srcOrd="0" destOrd="0" presId="urn:microsoft.com/office/officeart/2009/layout/CirclePictureHierarchy"/>
    <dgm:cxn modelId="{26A43A98-B5C0-4DC5-924C-5A5045ECB0C0}" type="presParOf" srcId="{A0A7EB00-7DC5-4F8C-9BD1-FF50E0210D34}" destId="{FB50D33F-00B6-461A-A465-13DD9484C31F}" srcOrd="1" destOrd="0" presId="urn:microsoft.com/office/officeart/2009/layout/CirclePictureHierarchy"/>
    <dgm:cxn modelId="{05CE0954-173D-44F0-920E-AA0167966580}" type="presParOf" srcId="{0478AF1D-EDD5-42A1-8DA4-57D3B5D5D316}" destId="{679CB4CA-356D-4BB6-AD1E-A1D8F1459C94}" srcOrd="1" destOrd="0" presId="urn:microsoft.com/office/officeart/2009/layout/CirclePictureHierarchy"/>
    <dgm:cxn modelId="{F7BA0C40-72C7-464E-9404-EDBCD3F9A9FC}" type="presParOf" srcId="{587DE08C-8708-4E23-BB68-9FD37C97342C}" destId="{25087BEE-EE8E-4D79-8C9B-31A0A1BFE7E0}" srcOrd="2" destOrd="0" presId="urn:microsoft.com/office/officeart/2009/layout/CirclePictureHierarchy"/>
    <dgm:cxn modelId="{57777C31-8511-479C-B755-6B878EC17AA3}" type="presParOf" srcId="{587DE08C-8708-4E23-BB68-9FD37C97342C}" destId="{7C80D5C5-5E38-4604-BCEB-4F44E6FF70D8}" srcOrd="3" destOrd="0" presId="urn:microsoft.com/office/officeart/2009/layout/CirclePictureHierarchy"/>
    <dgm:cxn modelId="{0FC90F62-C51F-4CB9-90F0-7ABCFB51DE40}" type="presParOf" srcId="{7C80D5C5-5E38-4604-BCEB-4F44E6FF70D8}" destId="{BB7F041F-2CDA-45EE-97F1-69C2D72001AC}" srcOrd="0" destOrd="0" presId="urn:microsoft.com/office/officeart/2009/layout/CirclePictureHierarchy"/>
    <dgm:cxn modelId="{BC350104-C6CA-4AF9-A10B-01C12CCB270B}" type="presParOf" srcId="{BB7F041F-2CDA-45EE-97F1-69C2D72001AC}" destId="{00AC4F17-1498-4C28-B835-EE2ABF66DC8D}" srcOrd="0" destOrd="0" presId="urn:microsoft.com/office/officeart/2009/layout/CirclePictureHierarchy"/>
    <dgm:cxn modelId="{29736DCF-FEFE-4244-858F-CBD7E16FE456}" type="presParOf" srcId="{BB7F041F-2CDA-45EE-97F1-69C2D72001AC}" destId="{0D6DFE80-FEF3-437E-B0A0-628CC3FE721B}" srcOrd="1" destOrd="0" presId="urn:microsoft.com/office/officeart/2009/layout/CirclePictureHierarchy"/>
    <dgm:cxn modelId="{7408C9B9-41E7-43AB-BE57-71699B2AC802}" type="presParOf" srcId="{7C80D5C5-5E38-4604-BCEB-4F44E6FF70D8}" destId="{8AB48C7B-4836-468A-AEBB-5F9024319085}" srcOrd="1" destOrd="0" presId="urn:microsoft.com/office/officeart/2009/layout/CirclePictureHierarchy"/>
    <dgm:cxn modelId="{2599D786-B0BD-4B3F-A0A6-B09553B18DC7}" type="presParOf" srcId="{8AB48C7B-4836-468A-AEBB-5F9024319085}" destId="{71D94F96-2751-4EB9-909A-CA2543CC0DA6}" srcOrd="0" destOrd="0" presId="urn:microsoft.com/office/officeart/2009/layout/CirclePictureHierarchy"/>
    <dgm:cxn modelId="{87936627-7C60-49A4-B70B-15F9C4A38BE2}" type="presParOf" srcId="{8AB48C7B-4836-468A-AEBB-5F9024319085}" destId="{523562AF-0B9E-4E91-8C9A-881B6B631F62}" srcOrd="1" destOrd="0" presId="urn:microsoft.com/office/officeart/2009/layout/CirclePictureHierarchy"/>
    <dgm:cxn modelId="{34BBF9AE-99CC-49E1-9754-CAFA34895A88}" type="presParOf" srcId="{523562AF-0B9E-4E91-8C9A-881B6B631F62}" destId="{BAB898B3-36CC-4713-80BC-0AAD54277472}" srcOrd="0" destOrd="0" presId="urn:microsoft.com/office/officeart/2009/layout/CirclePictureHierarchy"/>
    <dgm:cxn modelId="{B43E18FE-62C8-4A2F-A680-00EBF9D0C306}" type="presParOf" srcId="{BAB898B3-36CC-4713-80BC-0AAD54277472}" destId="{928C5235-14EA-4FBB-ACCB-C09446F972E1}" srcOrd="0" destOrd="0" presId="urn:microsoft.com/office/officeart/2009/layout/CirclePictureHierarchy"/>
    <dgm:cxn modelId="{180F3A82-DC98-4B47-A252-0DC921E8768E}" type="presParOf" srcId="{BAB898B3-36CC-4713-80BC-0AAD54277472}" destId="{2815722D-0EBC-49D3-8390-3DC849E84BBA}" srcOrd="1" destOrd="0" presId="urn:microsoft.com/office/officeart/2009/layout/CirclePictureHierarchy"/>
    <dgm:cxn modelId="{7BBA2F98-8F53-4418-AE53-B2F28FB8EE30}" type="presParOf" srcId="{523562AF-0B9E-4E91-8C9A-881B6B631F62}" destId="{DEF11C58-F957-466B-AD90-162A89F2577C}" srcOrd="1" destOrd="0" presId="urn:microsoft.com/office/officeart/2009/layout/CirclePictureHierarchy"/>
    <dgm:cxn modelId="{015F3EA8-E9C6-4609-8784-611AC634287A}" type="presParOf" srcId="{8AB48C7B-4836-468A-AEBB-5F9024319085}" destId="{5CB95565-D6F9-461A-8676-A20B4A1E9498}" srcOrd="2" destOrd="0" presId="urn:microsoft.com/office/officeart/2009/layout/CirclePictureHierarchy"/>
    <dgm:cxn modelId="{EA0F803C-6C67-4622-8BB2-390D335FF74D}" type="presParOf" srcId="{8AB48C7B-4836-468A-AEBB-5F9024319085}" destId="{9833097A-5D45-4660-8D81-BEC7EFDE270C}" srcOrd="3" destOrd="0" presId="urn:microsoft.com/office/officeart/2009/layout/CirclePictureHierarchy"/>
    <dgm:cxn modelId="{A5994938-4A12-4841-AC18-06AEAE7AEEFE}" type="presParOf" srcId="{9833097A-5D45-4660-8D81-BEC7EFDE270C}" destId="{C5924A97-14F3-43C1-98DF-32D8901E15F1}" srcOrd="0" destOrd="0" presId="urn:microsoft.com/office/officeart/2009/layout/CirclePictureHierarchy"/>
    <dgm:cxn modelId="{676A7614-E97A-4DE5-9113-FE2FC0B621C5}" type="presParOf" srcId="{C5924A97-14F3-43C1-98DF-32D8901E15F1}" destId="{7250CB7C-E5AD-4657-B3D9-4E1BEA53C6FD}" srcOrd="0" destOrd="0" presId="urn:microsoft.com/office/officeart/2009/layout/CirclePictureHierarchy"/>
    <dgm:cxn modelId="{F0189977-6D5C-4BEB-9856-5773CBE879A7}" type="presParOf" srcId="{C5924A97-14F3-43C1-98DF-32D8901E15F1}" destId="{F8797928-B3AF-42E3-B69E-0C186D06ED55}" srcOrd="1" destOrd="0" presId="urn:microsoft.com/office/officeart/2009/layout/CirclePictureHierarchy"/>
    <dgm:cxn modelId="{AD61B378-2C41-47BE-A710-244FAED4B31F}" type="presParOf" srcId="{9833097A-5D45-4660-8D81-BEC7EFDE270C}" destId="{FEF32313-DF91-4F0C-B018-80B1F144EF2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5565-D6F9-461A-8676-A20B4A1E9498}">
      <dsp:nvSpPr>
        <dsp:cNvPr id="0" name=""/>
        <dsp:cNvSpPr/>
      </dsp:nvSpPr>
      <dsp:spPr>
        <a:xfrm>
          <a:off x="2819215" y="1707451"/>
          <a:ext cx="525391" cy="120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8"/>
              </a:lnTo>
              <a:lnTo>
                <a:pt x="525391" y="60658"/>
              </a:lnTo>
              <a:lnTo>
                <a:pt x="525391" y="1203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94F96-2751-4EB9-909A-CA2543CC0DA6}">
      <dsp:nvSpPr>
        <dsp:cNvPr id="0" name=""/>
        <dsp:cNvSpPr/>
      </dsp:nvSpPr>
      <dsp:spPr>
        <a:xfrm>
          <a:off x="2293823" y="1707451"/>
          <a:ext cx="525391" cy="120362"/>
        </a:xfrm>
        <a:custGeom>
          <a:avLst/>
          <a:gdLst/>
          <a:ahLst/>
          <a:cxnLst/>
          <a:rect l="0" t="0" r="0" b="0"/>
          <a:pathLst>
            <a:path>
              <a:moveTo>
                <a:pt x="525391" y="0"/>
              </a:moveTo>
              <a:lnTo>
                <a:pt x="525391" y="60658"/>
              </a:lnTo>
              <a:lnTo>
                <a:pt x="0" y="60658"/>
              </a:lnTo>
              <a:lnTo>
                <a:pt x="0" y="1203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87BEE-EE8E-4D79-8C9B-31A0A1BFE7E0}">
      <dsp:nvSpPr>
        <dsp:cNvPr id="0" name=""/>
        <dsp:cNvSpPr/>
      </dsp:nvSpPr>
      <dsp:spPr>
        <a:xfrm>
          <a:off x="1768431" y="1204985"/>
          <a:ext cx="1050783" cy="120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8"/>
              </a:lnTo>
              <a:lnTo>
                <a:pt x="1050783" y="60658"/>
              </a:lnTo>
              <a:lnTo>
                <a:pt x="1050783" y="12036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916FE-5180-493A-AA2D-DDBE89A85E06}">
      <dsp:nvSpPr>
        <dsp:cNvPr id="0" name=""/>
        <dsp:cNvSpPr/>
      </dsp:nvSpPr>
      <dsp:spPr>
        <a:xfrm>
          <a:off x="717647" y="1707451"/>
          <a:ext cx="525391" cy="120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8"/>
              </a:lnTo>
              <a:lnTo>
                <a:pt x="525391" y="60658"/>
              </a:lnTo>
              <a:lnTo>
                <a:pt x="525391" y="1203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F7101-7D07-48E5-8681-F9BAFB818341}">
      <dsp:nvSpPr>
        <dsp:cNvPr id="0" name=""/>
        <dsp:cNvSpPr/>
      </dsp:nvSpPr>
      <dsp:spPr>
        <a:xfrm>
          <a:off x="192255" y="1707451"/>
          <a:ext cx="525391" cy="120362"/>
        </a:xfrm>
        <a:custGeom>
          <a:avLst/>
          <a:gdLst/>
          <a:ahLst/>
          <a:cxnLst/>
          <a:rect l="0" t="0" r="0" b="0"/>
          <a:pathLst>
            <a:path>
              <a:moveTo>
                <a:pt x="525391" y="0"/>
              </a:moveTo>
              <a:lnTo>
                <a:pt x="525391" y="60658"/>
              </a:lnTo>
              <a:lnTo>
                <a:pt x="0" y="60658"/>
              </a:lnTo>
              <a:lnTo>
                <a:pt x="0" y="12036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9779C-5185-4037-AFE1-F0D791495E84}">
      <dsp:nvSpPr>
        <dsp:cNvPr id="0" name=""/>
        <dsp:cNvSpPr/>
      </dsp:nvSpPr>
      <dsp:spPr>
        <a:xfrm>
          <a:off x="717647" y="1204985"/>
          <a:ext cx="1050783" cy="120362"/>
        </a:xfrm>
        <a:custGeom>
          <a:avLst/>
          <a:gdLst/>
          <a:ahLst/>
          <a:cxnLst/>
          <a:rect l="0" t="0" r="0" b="0"/>
          <a:pathLst>
            <a:path>
              <a:moveTo>
                <a:pt x="1050783" y="0"/>
              </a:moveTo>
              <a:lnTo>
                <a:pt x="1050783" y="60658"/>
              </a:lnTo>
              <a:lnTo>
                <a:pt x="0" y="60658"/>
              </a:lnTo>
              <a:lnTo>
                <a:pt x="0" y="12036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187BF-792A-4C9D-9623-43C966FAAA1D}">
      <dsp:nvSpPr>
        <dsp:cNvPr id="0" name=""/>
        <dsp:cNvSpPr/>
      </dsp:nvSpPr>
      <dsp:spPr>
        <a:xfrm>
          <a:off x="1577379" y="822882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24336-0109-45B1-8EA9-BE6E34F4EF8F}">
      <dsp:nvSpPr>
        <dsp:cNvPr id="0" name=""/>
        <dsp:cNvSpPr/>
      </dsp:nvSpPr>
      <dsp:spPr>
        <a:xfrm>
          <a:off x="1959483" y="821926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959483" y="821926"/>
        <a:ext cx="573154" cy="382103"/>
      </dsp:txXfrm>
    </dsp:sp>
    <dsp:sp modelId="{FC71765B-F2AE-4F32-AC1D-3561AEAE2BE3}">
      <dsp:nvSpPr>
        <dsp:cNvPr id="0" name=""/>
        <dsp:cNvSpPr/>
      </dsp:nvSpPr>
      <dsp:spPr>
        <a:xfrm>
          <a:off x="526596" y="1325348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A348B-A7DE-4998-A694-22EE8FA22BE8}">
      <dsp:nvSpPr>
        <dsp:cNvPr id="0" name=""/>
        <dsp:cNvSpPr/>
      </dsp:nvSpPr>
      <dsp:spPr>
        <a:xfrm>
          <a:off x="908699" y="1324392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908699" y="1324392"/>
        <a:ext cx="573154" cy="382103"/>
      </dsp:txXfrm>
    </dsp:sp>
    <dsp:sp modelId="{765046C8-7034-440B-88BC-5E4841068C64}">
      <dsp:nvSpPr>
        <dsp:cNvPr id="0" name=""/>
        <dsp:cNvSpPr/>
      </dsp:nvSpPr>
      <dsp:spPr>
        <a:xfrm>
          <a:off x="1204" y="1827813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E8BB6-E560-4F62-A31C-A5646207D124}">
      <dsp:nvSpPr>
        <dsp:cNvPr id="0" name=""/>
        <dsp:cNvSpPr/>
      </dsp:nvSpPr>
      <dsp:spPr>
        <a:xfrm>
          <a:off x="383307" y="1826858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83307" y="1826858"/>
        <a:ext cx="573154" cy="382103"/>
      </dsp:txXfrm>
    </dsp:sp>
    <dsp:sp modelId="{B91DE25B-0E14-46BF-A951-FABEE3D0B9B2}">
      <dsp:nvSpPr>
        <dsp:cNvPr id="0" name=""/>
        <dsp:cNvSpPr/>
      </dsp:nvSpPr>
      <dsp:spPr>
        <a:xfrm>
          <a:off x="1051988" y="1827813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0D33F-00B6-461A-A465-13DD9484C31F}">
      <dsp:nvSpPr>
        <dsp:cNvPr id="0" name=""/>
        <dsp:cNvSpPr/>
      </dsp:nvSpPr>
      <dsp:spPr>
        <a:xfrm>
          <a:off x="1434091" y="1826858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434091" y="1826858"/>
        <a:ext cx="573154" cy="382103"/>
      </dsp:txXfrm>
    </dsp:sp>
    <dsp:sp modelId="{00AC4F17-1498-4C28-B835-EE2ABF66DC8D}">
      <dsp:nvSpPr>
        <dsp:cNvPr id="0" name=""/>
        <dsp:cNvSpPr/>
      </dsp:nvSpPr>
      <dsp:spPr>
        <a:xfrm>
          <a:off x="2628163" y="1325348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DFE80-FEF3-437E-B0A0-628CC3FE721B}">
      <dsp:nvSpPr>
        <dsp:cNvPr id="0" name=""/>
        <dsp:cNvSpPr/>
      </dsp:nvSpPr>
      <dsp:spPr>
        <a:xfrm>
          <a:off x="3010267" y="1324392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010267" y="1324392"/>
        <a:ext cx="573154" cy="382103"/>
      </dsp:txXfrm>
    </dsp:sp>
    <dsp:sp modelId="{928C5235-14EA-4FBB-ACCB-C09446F972E1}">
      <dsp:nvSpPr>
        <dsp:cNvPr id="0" name=""/>
        <dsp:cNvSpPr/>
      </dsp:nvSpPr>
      <dsp:spPr>
        <a:xfrm>
          <a:off x="2102771" y="1827813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5722D-0EBC-49D3-8390-3DC849E84BBA}">
      <dsp:nvSpPr>
        <dsp:cNvPr id="0" name=""/>
        <dsp:cNvSpPr/>
      </dsp:nvSpPr>
      <dsp:spPr>
        <a:xfrm>
          <a:off x="2484875" y="1826858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484875" y="1826858"/>
        <a:ext cx="573154" cy="382103"/>
      </dsp:txXfrm>
    </dsp:sp>
    <dsp:sp modelId="{7250CB7C-E5AD-4657-B3D9-4E1BEA53C6FD}">
      <dsp:nvSpPr>
        <dsp:cNvPr id="0" name=""/>
        <dsp:cNvSpPr/>
      </dsp:nvSpPr>
      <dsp:spPr>
        <a:xfrm>
          <a:off x="3153555" y="1827813"/>
          <a:ext cx="382103" cy="382103"/>
        </a:xfrm>
        <a:prstGeom prst="ellipse">
          <a:avLst/>
        </a:prstGeom>
        <a:solidFill>
          <a:srgbClr val="F16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97928-B3AF-42E3-B69E-0C186D06ED55}">
      <dsp:nvSpPr>
        <dsp:cNvPr id="0" name=""/>
        <dsp:cNvSpPr/>
      </dsp:nvSpPr>
      <dsp:spPr>
        <a:xfrm>
          <a:off x="3535659" y="1826858"/>
          <a:ext cx="573154" cy="38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535659" y="1826858"/>
        <a:ext cx="573154" cy="382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5565-D6F9-461A-8676-A20B4A1E9498}">
      <dsp:nvSpPr>
        <dsp:cNvPr id="0" name=""/>
        <dsp:cNvSpPr/>
      </dsp:nvSpPr>
      <dsp:spPr>
        <a:xfrm>
          <a:off x="2813577" y="1753318"/>
          <a:ext cx="524341" cy="120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37"/>
              </a:lnTo>
              <a:lnTo>
                <a:pt x="524341" y="60537"/>
              </a:lnTo>
              <a:lnTo>
                <a:pt x="524341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94F96-2751-4EB9-909A-CA2543CC0DA6}">
      <dsp:nvSpPr>
        <dsp:cNvPr id="0" name=""/>
        <dsp:cNvSpPr/>
      </dsp:nvSpPr>
      <dsp:spPr>
        <a:xfrm>
          <a:off x="2289235" y="1753318"/>
          <a:ext cx="524341" cy="120121"/>
        </a:xfrm>
        <a:custGeom>
          <a:avLst/>
          <a:gdLst/>
          <a:ahLst/>
          <a:cxnLst/>
          <a:rect l="0" t="0" r="0" b="0"/>
          <a:pathLst>
            <a:path>
              <a:moveTo>
                <a:pt x="524341" y="0"/>
              </a:moveTo>
              <a:lnTo>
                <a:pt x="524341" y="60537"/>
              </a:lnTo>
              <a:lnTo>
                <a:pt x="0" y="60537"/>
              </a:lnTo>
              <a:lnTo>
                <a:pt x="0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87BEE-EE8E-4D79-8C9B-31A0A1BFE7E0}">
      <dsp:nvSpPr>
        <dsp:cNvPr id="0" name=""/>
        <dsp:cNvSpPr/>
      </dsp:nvSpPr>
      <dsp:spPr>
        <a:xfrm>
          <a:off x="1764894" y="1251857"/>
          <a:ext cx="1048682" cy="120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37"/>
              </a:lnTo>
              <a:lnTo>
                <a:pt x="1048682" y="60537"/>
              </a:lnTo>
              <a:lnTo>
                <a:pt x="1048682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916FE-5180-493A-AA2D-DDBE89A85E06}">
      <dsp:nvSpPr>
        <dsp:cNvPr id="0" name=""/>
        <dsp:cNvSpPr/>
      </dsp:nvSpPr>
      <dsp:spPr>
        <a:xfrm>
          <a:off x="716212" y="1753318"/>
          <a:ext cx="524341" cy="120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37"/>
              </a:lnTo>
              <a:lnTo>
                <a:pt x="524341" y="60537"/>
              </a:lnTo>
              <a:lnTo>
                <a:pt x="524341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F7101-7D07-48E5-8681-F9BAFB818341}">
      <dsp:nvSpPr>
        <dsp:cNvPr id="0" name=""/>
        <dsp:cNvSpPr/>
      </dsp:nvSpPr>
      <dsp:spPr>
        <a:xfrm>
          <a:off x="191871" y="1753318"/>
          <a:ext cx="524341" cy="120121"/>
        </a:xfrm>
        <a:custGeom>
          <a:avLst/>
          <a:gdLst/>
          <a:ahLst/>
          <a:cxnLst/>
          <a:rect l="0" t="0" r="0" b="0"/>
          <a:pathLst>
            <a:path>
              <a:moveTo>
                <a:pt x="524341" y="0"/>
              </a:moveTo>
              <a:lnTo>
                <a:pt x="524341" y="60537"/>
              </a:lnTo>
              <a:lnTo>
                <a:pt x="0" y="60537"/>
              </a:lnTo>
              <a:lnTo>
                <a:pt x="0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9779C-5185-4037-AFE1-F0D791495E84}">
      <dsp:nvSpPr>
        <dsp:cNvPr id="0" name=""/>
        <dsp:cNvSpPr/>
      </dsp:nvSpPr>
      <dsp:spPr>
        <a:xfrm>
          <a:off x="716212" y="1251857"/>
          <a:ext cx="1048682" cy="120121"/>
        </a:xfrm>
        <a:custGeom>
          <a:avLst/>
          <a:gdLst/>
          <a:ahLst/>
          <a:cxnLst/>
          <a:rect l="0" t="0" r="0" b="0"/>
          <a:pathLst>
            <a:path>
              <a:moveTo>
                <a:pt x="1048682" y="0"/>
              </a:moveTo>
              <a:lnTo>
                <a:pt x="1048682" y="60537"/>
              </a:lnTo>
              <a:lnTo>
                <a:pt x="0" y="60537"/>
              </a:lnTo>
              <a:lnTo>
                <a:pt x="0" y="120121"/>
              </a:lnTo>
            </a:path>
          </a:pathLst>
        </a:custGeom>
        <a:noFill/>
        <a:ln w="12700" cap="flat" cmpd="sng" algn="ctr">
          <a:solidFill>
            <a:srgbClr val="2B87C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187BF-792A-4C9D-9623-43C966FAAA1D}">
      <dsp:nvSpPr>
        <dsp:cNvPr id="0" name=""/>
        <dsp:cNvSpPr/>
      </dsp:nvSpPr>
      <dsp:spPr>
        <a:xfrm>
          <a:off x="1574225" y="870518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24336-0109-45B1-8EA9-BE6E34F4EF8F}">
      <dsp:nvSpPr>
        <dsp:cNvPr id="0" name=""/>
        <dsp:cNvSpPr/>
      </dsp:nvSpPr>
      <dsp:spPr>
        <a:xfrm>
          <a:off x="1955564" y="869564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955564" y="869564"/>
        <a:ext cx="572008" cy="381339"/>
      </dsp:txXfrm>
    </dsp:sp>
    <dsp:sp modelId="{FC71765B-F2AE-4F32-AC1D-3561AEAE2BE3}">
      <dsp:nvSpPr>
        <dsp:cNvPr id="0" name=""/>
        <dsp:cNvSpPr/>
      </dsp:nvSpPr>
      <dsp:spPr>
        <a:xfrm>
          <a:off x="525542" y="137197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A348B-A7DE-4998-A694-22EE8FA22BE8}">
      <dsp:nvSpPr>
        <dsp:cNvPr id="0" name=""/>
        <dsp:cNvSpPr/>
      </dsp:nvSpPr>
      <dsp:spPr>
        <a:xfrm>
          <a:off x="906881" y="1371025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906881" y="1371025"/>
        <a:ext cx="572008" cy="381339"/>
      </dsp:txXfrm>
    </dsp:sp>
    <dsp:sp modelId="{765046C8-7034-440B-88BC-5E4841068C64}">
      <dsp:nvSpPr>
        <dsp:cNvPr id="0" name=""/>
        <dsp:cNvSpPr/>
      </dsp:nvSpPr>
      <dsp:spPr>
        <a:xfrm>
          <a:off x="1201" y="187343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E8BB6-E560-4F62-A31C-A5646207D124}">
      <dsp:nvSpPr>
        <dsp:cNvPr id="0" name=""/>
        <dsp:cNvSpPr/>
      </dsp:nvSpPr>
      <dsp:spPr>
        <a:xfrm>
          <a:off x="382540" y="1872486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82540" y="1872486"/>
        <a:ext cx="572008" cy="381339"/>
      </dsp:txXfrm>
    </dsp:sp>
    <dsp:sp modelId="{B91DE25B-0E14-46BF-A951-FABEE3D0B9B2}">
      <dsp:nvSpPr>
        <dsp:cNvPr id="0" name=""/>
        <dsp:cNvSpPr/>
      </dsp:nvSpPr>
      <dsp:spPr>
        <a:xfrm>
          <a:off x="1049884" y="187343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0D33F-00B6-461A-A465-13DD9484C31F}">
      <dsp:nvSpPr>
        <dsp:cNvPr id="0" name=""/>
        <dsp:cNvSpPr/>
      </dsp:nvSpPr>
      <dsp:spPr>
        <a:xfrm>
          <a:off x="1431223" y="1872486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431223" y="1872486"/>
        <a:ext cx="572008" cy="381339"/>
      </dsp:txXfrm>
    </dsp:sp>
    <dsp:sp modelId="{00AC4F17-1498-4C28-B835-EE2ABF66DC8D}">
      <dsp:nvSpPr>
        <dsp:cNvPr id="0" name=""/>
        <dsp:cNvSpPr/>
      </dsp:nvSpPr>
      <dsp:spPr>
        <a:xfrm>
          <a:off x="2622907" y="137197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DFE80-FEF3-437E-B0A0-628CC3FE721B}">
      <dsp:nvSpPr>
        <dsp:cNvPr id="0" name=""/>
        <dsp:cNvSpPr/>
      </dsp:nvSpPr>
      <dsp:spPr>
        <a:xfrm>
          <a:off x="3004246" y="1371025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004246" y="1371025"/>
        <a:ext cx="572008" cy="381339"/>
      </dsp:txXfrm>
    </dsp:sp>
    <dsp:sp modelId="{928C5235-14EA-4FBB-ACCB-C09446F972E1}">
      <dsp:nvSpPr>
        <dsp:cNvPr id="0" name=""/>
        <dsp:cNvSpPr/>
      </dsp:nvSpPr>
      <dsp:spPr>
        <a:xfrm>
          <a:off x="2098566" y="187343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5722D-0EBC-49D3-8390-3DC849E84BBA}">
      <dsp:nvSpPr>
        <dsp:cNvPr id="0" name=""/>
        <dsp:cNvSpPr/>
      </dsp:nvSpPr>
      <dsp:spPr>
        <a:xfrm>
          <a:off x="2479905" y="1872486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479905" y="1872486"/>
        <a:ext cx="572008" cy="381339"/>
      </dsp:txXfrm>
    </dsp:sp>
    <dsp:sp modelId="{7250CB7C-E5AD-4657-B3D9-4E1BEA53C6FD}">
      <dsp:nvSpPr>
        <dsp:cNvPr id="0" name=""/>
        <dsp:cNvSpPr/>
      </dsp:nvSpPr>
      <dsp:spPr>
        <a:xfrm>
          <a:off x="3147248" y="1873439"/>
          <a:ext cx="381339" cy="381339"/>
        </a:xfrm>
        <a:prstGeom prst="ellipse">
          <a:avLst/>
        </a:prstGeom>
        <a:solidFill>
          <a:srgbClr val="2B8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97928-B3AF-42E3-B69E-0C186D06ED55}">
      <dsp:nvSpPr>
        <dsp:cNvPr id="0" name=""/>
        <dsp:cNvSpPr/>
      </dsp:nvSpPr>
      <dsp:spPr>
        <a:xfrm>
          <a:off x="3528587" y="1872486"/>
          <a:ext cx="572008" cy="38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528587" y="1872486"/>
        <a:ext cx="572008" cy="381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5565-D6F9-461A-8676-A20B4A1E9498}">
      <dsp:nvSpPr>
        <dsp:cNvPr id="0" name=""/>
        <dsp:cNvSpPr/>
      </dsp:nvSpPr>
      <dsp:spPr>
        <a:xfrm>
          <a:off x="2778736" y="1700954"/>
          <a:ext cx="517848" cy="11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87"/>
              </a:lnTo>
              <a:lnTo>
                <a:pt x="517848" y="59787"/>
              </a:lnTo>
              <a:lnTo>
                <a:pt x="517848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94F96-2751-4EB9-909A-CA2543CC0DA6}">
      <dsp:nvSpPr>
        <dsp:cNvPr id="0" name=""/>
        <dsp:cNvSpPr/>
      </dsp:nvSpPr>
      <dsp:spPr>
        <a:xfrm>
          <a:off x="2260888" y="1700954"/>
          <a:ext cx="517848" cy="118634"/>
        </a:xfrm>
        <a:custGeom>
          <a:avLst/>
          <a:gdLst/>
          <a:ahLst/>
          <a:cxnLst/>
          <a:rect l="0" t="0" r="0" b="0"/>
          <a:pathLst>
            <a:path>
              <a:moveTo>
                <a:pt x="517848" y="0"/>
              </a:moveTo>
              <a:lnTo>
                <a:pt x="517848" y="59787"/>
              </a:lnTo>
              <a:lnTo>
                <a:pt x="0" y="59787"/>
              </a:lnTo>
              <a:lnTo>
                <a:pt x="0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87BEE-EE8E-4D79-8C9B-31A0A1BFE7E0}">
      <dsp:nvSpPr>
        <dsp:cNvPr id="0" name=""/>
        <dsp:cNvSpPr/>
      </dsp:nvSpPr>
      <dsp:spPr>
        <a:xfrm>
          <a:off x="1743040" y="1205703"/>
          <a:ext cx="1035696" cy="11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87"/>
              </a:lnTo>
              <a:lnTo>
                <a:pt x="1035696" y="59787"/>
              </a:lnTo>
              <a:lnTo>
                <a:pt x="1035696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916FE-5180-493A-AA2D-DDBE89A85E06}">
      <dsp:nvSpPr>
        <dsp:cNvPr id="0" name=""/>
        <dsp:cNvSpPr/>
      </dsp:nvSpPr>
      <dsp:spPr>
        <a:xfrm>
          <a:off x="707343" y="1700954"/>
          <a:ext cx="517848" cy="11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87"/>
              </a:lnTo>
              <a:lnTo>
                <a:pt x="517848" y="59787"/>
              </a:lnTo>
              <a:lnTo>
                <a:pt x="517848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F7101-7D07-48E5-8681-F9BAFB818341}">
      <dsp:nvSpPr>
        <dsp:cNvPr id="0" name=""/>
        <dsp:cNvSpPr/>
      </dsp:nvSpPr>
      <dsp:spPr>
        <a:xfrm>
          <a:off x="189495" y="1700954"/>
          <a:ext cx="517848" cy="118634"/>
        </a:xfrm>
        <a:custGeom>
          <a:avLst/>
          <a:gdLst/>
          <a:ahLst/>
          <a:cxnLst/>
          <a:rect l="0" t="0" r="0" b="0"/>
          <a:pathLst>
            <a:path>
              <a:moveTo>
                <a:pt x="517848" y="0"/>
              </a:moveTo>
              <a:lnTo>
                <a:pt x="517848" y="59787"/>
              </a:lnTo>
              <a:lnTo>
                <a:pt x="0" y="59787"/>
              </a:lnTo>
              <a:lnTo>
                <a:pt x="0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9779C-5185-4037-AFE1-F0D791495E84}">
      <dsp:nvSpPr>
        <dsp:cNvPr id="0" name=""/>
        <dsp:cNvSpPr/>
      </dsp:nvSpPr>
      <dsp:spPr>
        <a:xfrm>
          <a:off x="707343" y="1205703"/>
          <a:ext cx="1035696" cy="118634"/>
        </a:xfrm>
        <a:custGeom>
          <a:avLst/>
          <a:gdLst/>
          <a:ahLst/>
          <a:cxnLst/>
          <a:rect l="0" t="0" r="0" b="0"/>
          <a:pathLst>
            <a:path>
              <a:moveTo>
                <a:pt x="1035696" y="0"/>
              </a:moveTo>
              <a:lnTo>
                <a:pt x="1035696" y="59787"/>
              </a:lnTo>
              <a:lnTo>
                <a:pt x="0" y="59787"/>
              </a:lnTo>
              <a:lnTo>
                <a:pt x="0" y="118634"/>
              </a:lnTo>
            </a:path>
          </a:pathLst>
        </a:custGeom>
        <a:noFill/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187BF-792A-4C9D-9623-43C966FAAA1D}">
      <dsp:nvSpPr>
        <dsp:cNvPr id="0" name=""/>
        <dsp:cNvSpPr/>
      </dsp:nvSpPr>
      <dsp:spPr>
        <a:xfrm>
          <a:off x="1554731" y="829086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24336-0109-45B1-8EA9-BE6E34F4EF8F}">
      <dsp:nvSpPr>
        <dsp:cNvPr id="0" name=""/>
        <dsp:cNvSpPr/>
      </dsp:nvSpPr>
      <dsp:spPr>
        <a:xfrm>
          <a:off x="1931348" y="828144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931348" y="828144"/>
        <a:ext cx="564925" cy="376616"/>
      </dsp:txXfrm>
    </dsp:sp>
    <dsp:sp modelId="{FC71765B-F2AE-4F32-AC1D-3561AEAE2BE3}">
      <dsp:nvSpPr>
        <dsp:cNvPr id="0" name=""/>
        <dsp:cNvSpPr/>
      </dsp:nvSpPr>
      <dsp:spPr>
        <a:xfrm>
          <a:off x="519035" y="1324337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A348B-A7DE-4998-A694-22EE8FA22BE8}">
      <dsp:nvSpPr>
        <dsp:cNvPr id="0" name=""/>
        <dsp:cNvSpPr/>
      </dsp:nvSpPr>
      <dsp:spPr>
        <a:xfrm>
          <a:off x="895652" y="1323396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895652" y="1323396"/>
        <a:ext cx="564925" cy="376616"/>
      </dsp:txXfrm>
    </dsp:sp>
    <dsp:sp modelId="{765046C8-7034-440B-88BC-5E4841068C64}">
      <dsp:nvSpPr>
        <dsp:cNvPr id="0" name=""/>
        <dsp:cNvSpPr/>
      </dsp:nvSpPr>
      <dsp:spPr>
        <a:xfrm>
          <a:off x="1186" y="1819589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E8BB6-E560-4F62-A31C-A5646207D124}">
      <dsp:nvSpPr>
        <dsp:cNvPr id="0" name=""/>
        <dsp:cNvSpPr/>
      </dsp:nvSpPr>
      <dsp:spPr>
        <a:xfrm>
          <a:off x="377803" y="1818647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77803" y="1818647"/>
        <a:ext cx="564925" cy="376616"/>
      </dsp:txXfrm>
    </dsp:sp>
    <dsp:sp modelId="{B91DE25B-0E14-46BF-A951-FABEE3D0B9B2}">
      <dsp:nvSpPr>
        <dsp:cNvPr id="0" name=""/>
        <dsp:cNvSpPr/>
      </dsp:nvSpPr>
      <dsp:spPr>
        <a:xfrm>
          <a:off x="1036883" y="1819589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0D33F-00B6-461A-A465-13DD9484C31F}">
      <dsp:nvSpPr>
        <dsp:cNvPr id="0" name=""/>
        <dsp:cNvSpPr/>
      </dsp:nvSpPr>
      <dsp:spPr>
        <a:xfrm>
          <a:off x="1413500" y="1818647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413500" y="1818647"/>
        <a:ext cx="564925" cy="376616"/>
      </dsp:txXfrm>
    </dsp:sp>
    <dsp:sp modelId="{00AC4F17-1498-4C28-B835-EE2ABF66DC8D}">
      <dsp:nvSpPr>
        <dsp:cNvPr id="0" name=""/>
        <dsp:cNvSpPr/>
      </dsp:nvSpPr>
      <dsp:spPr>
        <a:xfrm>
          <a:off x="2590428" y="1324337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DFE80-FEF3-437E-B0A0-628CC3FE721B}">
      <dsp:nvSpPr>
        <dsp:cNvPr id="0" name=""/>
        <dsp:cNvSpPr/>
      </dsp:nvSpPr>
      <dsp:spPr>
        <a:xfrm>
          <a:off x="2967045" y="1323396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967045" y="1323396"/>
        <a:ext cx="564925" cy="376616"/>
      </dsp:txXfrm>
    </dsp:sp>
    <dsp:sp modelId="{928C5235-14EA-4FBB-ACCB-C09446F972E1}">
      <dsp:nvSpPr>
        <dsp:cNvPr id="0" name=""/>
        <dsp:cNvSpPr/>
      </dsp:nvSpPr>
      <dsp:spPr>
        <a:xfrm>
          <a:off x="2072580" y="1819589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5722D-0EBC-49D3-8390-3DC849E84BBA}">
      <dsp:nvSpPr>
        <dsp:cNvPr id="0" name=""/>
        <dsp:cNvSpPr/>
      </dsp:nvSpPr>
      <dsp:spPr>
        <a:xfrm>
          <a:off x="2449197" y="1818647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449197" y="1818647"/>
        <a:ext cx="564925" cy="376616"/>
      </dsp:txXfrm>
    </dsp:sp>
    <dsp:sp modelId="{7250CB7C-E5AD-4657-B3D9-4E1BEA53C6FD}">
      <dsp:nvSpPr>
        <dsp:cNvPr id="0" name=""/>
        <dsp:cNvSpPr/>
      </dsp:nvSpPr>
      <dsp:spPr>
        <a:xfrm>
          <a:off x="3108276" y="1819589"/>
          <a:ext cx="376616" cy="376616"/>
        </a:xfrm>
        <a:prstGeom prst="ellipse">
          <a:avLst/>
        </a:prstGeom>
        <a:solidFill>
          <a:srgbClr val="26B06E"/>
        </a:solidFill>
        <a:ln w="12700" cap="flat" cmpd="sng" algn="ctr">
          <a:solidFill>
            <a:srgbClr val="26B0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97928-B3AF-42E3-B69E-0C186D06ED55}">
      <dsp:nvSpPr>
        <dsp:cNvPr id="0" name=""/>
        <dsp:cNvSpPr/>
      </dsp:nvSpPr>
      <dsp:spPr>
        <a:xfrm>
          <a:off x="3484893" y="1818647"/>
          <a:ext cx="564925" cy="37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484893" y="1818647"/>
        <a:ext cx="564925" cy="37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5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6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1E7D-7911-4ACB-A8DC-3C93F2E95EF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C035-A33B-4F02-9DB6-0DBC87DFE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718755" y="771137"/>
            <a:ext cx="1521461" cy="173743"/>
          </a:xfrm>
          <a:prstGeom prst="rect">
            <a:avLst/>
          </a:prstGeom>
          <a:solidFill>
            <a:srgbClr val="F16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77194" y="2095838"/>
            <a:ext cx="1717383" cy="181309"/>
          </a:xfrm>
          <a:prstGeom prst="rect">
            <a:avLst/>
          </a:prstGeom>
          <a:solidFill>
            <a:srgbClr val="26B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240217" y="3433483"/>
            <a:ext cx="1604129" cy="2427110"/>
            <a:chOff x="1443871" y="1089379"/>
            <a:chExt cx="1604129" cy="2427110"/>
          </a:xfrm>
          <a:solidFill>
            <a:srgbClr val="002060"/>
          </a:solidFill>
        </p:grpSpPr>
        <p:sp>
          <p:nvSpPr>
            <p:cNvPr id="5" name="Rectangle 4"/>
            <p:cNvSpPr/>
            <p:nvPr/>
          </p:nvSpPr>
          <p:spPr>
            <a:xfrm>
              <a:off x="1443871" y="1089379"/>
              <a:ext cx="1604129" cy="2427110"/>
            </a:xfrm>
            <a:prstGeom prst="rect">
              <a:avLst/>
            </a:prstGeom>
            <a:grpFill/>
            <a:ln>
              <a:solidFill>
                <a:srgbClr val="2B8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97417" y="1294405"/>
              <a:ext cx="1122423" cy="86177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b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2</a:t>
              </a:r>
              <a:endPara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1776149" y="2302934"/>
              <a:ext cx="947411" cy="1140177"/>
            </a:xfrm>
            <a:prstGeom prst="can">
              <a:avLst/>
            </a:prstGeom>
            <a:solidFill>
              <a:srgbClr val="2B87C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646083" y="3433483"/>
            <a:ext cx="1604129" cy="2427110"/>
          </a:xfrm>
          <a:prstGeom prst="rect">
            <a:avLst/>
          </a:prstGeom>
          <a:solidFill>
            <a:srgbClr val="002060"/>
          </a:solidFill>
          <a:ln>
            <a:solidFill>
              <a:srgbClr val="F16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9629" y="3638509"/>
            <a:ext cx="1122423" cy="861774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b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1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an 10"/>
          <p:cNvSpPr/>
          <p:nvPr/>
        </p:nvSpPr>
        <p:spPr>
          <a:xfrm>
            <a:off x="1978361" y="4647038"/>
            <a:ext cx="947411" cy="1140177"/>
          </a:xfrm>
          <a:prstGeom prst="can">
            <a:avLst/>
          </a:prstGeom>
          <a:solidFill>
            <a:srgbClr val="F1602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34351" y="3433483"/>
            <a:ext cx="1604129" cy="2427110"/>
          </a:xfrm>
          <a:prstGeom prst="rect">
            <a:avLst/>
          </a:prstGeom>
          <a:solidFill>
            <a:srgbClr val="002060"/>
          </a:solidFill>
          <a:ln>
            <a:solidFill>
              <a:srgbClr val="26B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7897" y="3638509"/>
            <a:ext cx="1122422" cy="8617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b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3</a:t>
            </a:r>
          </a:p>
        </p:txBody>
      </p:sp>
      <p:sp>
        <p:nvSpPr>
          <p:cNvPr id="15" name="Can 14"/>
          <p:cNvSpPr/>
          <p:nvPr/>
        </p:nvSpPr>
        <p:spPr>
          <a:xfrm>
            <a:off x="9166629" y="4647038"/>
            <a:ext cx="947411" cy="1140177"/>
          </a:xfrm>
          <a:prstGeom prst="can">
            <a:avLst/>
          </a:prstGeom>
          <a:solidFill>
            <a:srgbClr val="26B06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5240220" y="1649802"/>
            <a:ext cx="1604126" cy="867621"/>
          </a:xfrm>
          <a:prstGeom prst="can">
            <a:avLst/>
          </a:prstGeom>
          <a:solidFill>
            <a:srgbClr val="26B06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71298" y="1940266"/>
            <a:ext cx="154196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 3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763258" y="5061612"/>
            <a:ext cx="809237" cy="354731"/>
          </a:xfrm>
          <a:prstGeom prst="rightArrow">
            <a:avLst/>
          </a:prstGeom>
          <a:solidFill>
            <a:srgbClr val="2B8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763257" y="1649801"/>
            <a:ext cx="149464" cy="3602919"/>
          </a:xfrm>
          <a:prstGeom prst="rect">
            <a:avLst/>
          </a:prstGeom>
          <a:solidFill>
            <a:srgbClr val="2B8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63260" y="1593680"/>
            <a:ext cx="508038" cy="165909"/>
          </a:xfrm>
          <a:prstGeom prst="rect">
            <a:avLst/>
          </a:prstGeom>
          <a:solidFill>
            <a:srgbClr val="2B8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345115" y="5061612"/>
            <a:ext cx="809237" cy="354731"/>
          </a:xfrm>
          <a:prstGeom prst="rightArrow">
            <a:avLst/>
          </a:prstGeom>
          <a:solidFill>
            <a:srgbClr val="26B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45114" y="2103120"/>
            <a:ext cx="149463" cy="3149600"/>
          </a:xfrm>
          <a:prstGeom prst="rect">
            <a:avLst/>
          </a:prstGeom>
          <a:solidFill>
            <a:srgbClr val="26B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5240218" y="1022457"/>
            <a:ext cx="1604126" cy="867621"/>
          </a:xfrm>
          <a:prstGeom prst="can">
            <a:avLst/>
          </a:prstGeom>
          <a:solidFill>
            <a:srgbClr val="2B87C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71299" y="1318854"/>
            <a:ext cx="154196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 2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an 17"/>
          <p:cNvSpPr/>
          <p:nvPr/>
        </p:nvSpPr>
        <p:spPr>
          <a:xfrm>
            <a:off x="5240217" y="395112"/>
            <a:ext cx="1604126" cy="867621"/>
          </a:xfrm>
          <a:prstGeom prst="can">
            <a:avLst/>
          </a:prstGeom>
          <a:solidFill>
            <a:srgbClr val="F1602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07368" y="708445"/>
            <a:ext cx="146982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Partition1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ight Arrow 40"/>
          <p:cNvSpPr/>
          <p:nvPr/>
        </p:nvSpPr>
        <p:spPr>
          <a:xfrm rot="10800000">
            <a:off x="3047061" y="5075354"/>
            <a:ext cx="809237" cy="354731"/>
          </a:xfrm>
          <a:prstGeom prst="rightArrow">
            <a:avLst/>
          </a:prstGeom>
          <a:solidFill>
            <a:srgbClr val="F16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18755" y="771138"/>
            <a:ext cx="137543" cy="4542298"/>
          </a:xfrm>
          <a:prstGeom prst="rect">
            <a:avLst/>
          </a:prstGeom>
          <a:solidFill>
            <a:srgbClr val="F16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24484" y="4105338"/>
            <a:ext cx="1604129" cy="2427110"/>
            <a:chOff x="1443871" y="1089379"/>
            <a:chExt cx="1604129" cy="2427110"/>
          </a:xfrm>
          <a:solidFill>
            <a:srgbClr val="2B87C2"/>
          </a:solidFill>
        </p:grpSpPr>
        <p:sp>
          <p:nvSpPr>
            <p:cNvPr id="4" name="Rectangle 3"/>
            <p:cNvSpPr/>
            <p:nvPr/>
          </p:nvSpPr>
          <p:spPr>
            <a:xfrm>
              <a:off x="1443871" y="1089379"/>
              <a:ext cx="1604129" cy="2427110"/>
            </a:xfrm>
            <a:prstGeom prst="rect">
              <a:avLst/>
            </a:prstGeom>
            <a:grpFill/>
            <a:ln>
              <a:solidFill>
                <a:srgbClr val="2B8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97417" y="1294405"/>
              <a:ext cx="1122423" cy="861774"/>
            </a:xfrm>
            <a:prstGeom prst="rect">
              <a:avLst/>
            </a:prstGeom>
            <a:grpFill/>
            <a:ln>
              <a:solidFill>
                <a:srgbClr val="2B87C2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b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2</a:t>
              </a:r>
              <a:endPara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1776149" y="2302934"/>
              <a:ext cx="947411" cy="1140177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79953" y="333020"/>
            <a:ext cx="1604129" cy="2427110"/>
            <a:chOff x="1443871" y="1089379"/>
            <a:chExt cx="1604129" cy="2427110"/>
          </a:xfrm>
        </p:grpSpPr>
        <p:sp>
          <p:nvSpPr>
            <p:cNvPr id="9" name="Rectangle 8"/>
            <p:cNvSpPr/>
            <p:nvPr/>
          </p:nvSpPr>
          <p:spPr>
            <a:xfrm>
              <a:off x="1443871" y="1089379"/>
              <a:ext cx="1604129" cy="2427110"/>
            </a:xfrm>
            <a:prstGeom prst="rect">
              <a:avLst/>
            </a:prstGeom>
            <a:solidFill>
              <a:srgbClr val="F16022"/>
            </a:solidFill>
            <a:ln>
              <a:solidFill>
                <a:srgbClr val="F160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97417" y="1294405"/>
              <a:ext cx="1122423" cy="86177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b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1</a:t>
              </a:r>
              <a:endParaRPr lang="en-US" sz="2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1776149" y="2302934"/>
              <a:ext cx="947411" cy="1140177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53358" y="4101520"/>
            <a:ext cx="1604129" cy="2427110"/>
            <a:chOff x="1443871" y="1089379"/>
            <a:chExt cx="1604129" cy="2427110"/>
          </a:xfrm>
          <a:solidFill>
            <a:srgbClr val="26B06E"/>
          </a:solidFill>
        </p:grpSpPr>
        <p:sp>
          <p:nvSpPr>
            <p:cNvPr id="13" name="Rectangle 12"/>
            <p:cNvSpPr/>
            <p:nvPr/>
          </p:nvSpPr>
          <p:spPr>
            <a:xfrm>
              <a:off x="1443871" y="1089379"/>
              <a:ext cx="1604129" cy="2427110"/>
            </a:xfrm>
            <a:prstGeom prst="rect">
              <a:avLst/>
            </a:prstGeom>
            <a:grpFill/>
            <a:ln>
              <a:solidFill>
                <a:srgbClr val="26B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97417" y="1294405"/>
              <a:ext cx="1122422" cy="861774"/>
            </a:xfrm>
            <a:prstGeom prst="rect">
              <a:avLst/>
            </a:prstGeom>
            <a:grpFill/>
            <a:ln>
              <a:solidFill>
                <a:srgbClr val="26B06E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b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25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 3</a:t>
              </a:r>
            </a:p>
          </p:txBody>
        </p:sp>
        <p:sp>
          <p:nvSpPr>
            <p:cNvPr id="15" name="Can 14"/>
            <p:cNvSpPr/>
            <p:nvPr/>
          </p:nvSpPr>
          <p:spPr>
            <a:xfrm>
              <a:off x="1776149" y="2302934"/>
              <a:ext cx="947411" cy="1140177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62017" y="3482805"/>
            <a:ext cx="164000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b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00453" y="2257777"/>
            <a:ext cx="1733046" cy="305729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55922" y="2346960"/>
            <a:ext cx="1750982" cy="32410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00453" y="5811520"/>
            <a:ext cx="4606451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3560" y="938964"/>
            <a:ext cx="1810139" cy="1632858"/>
          </a:xfrm>
          <a:prstGeom prst="rect">
            <a:avLst/>
          </a:prstGeom>
          <a:solidFill>
            <a:srgbClr val="F16022"/>
          </a:solidFill>
          <a:ln>
            <a:solidFill>
              <a:srgbClr val="F16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11489" y="938964"/>
            <a:ext cx="1810139" cy="1632858"/>
          </a:xfrm>
          <a:prstGeom prst="rect">
            <a:avLst/>
          </a:prstGeom>
          <a:solidFill>
            <a:srgbClr val="2B87C2"/>
          </a:solidFill>
          <a:ln>
            <a:solidFill>
              <a:srgbClr val="2B8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6574" y="979373"/>
            <a:ext cx="1810139" cy="1632858"/>
          </a:xfrm>
          <a:prstGeom prst="rect">
            <a:avLst/>
          </a:prstGeom>
          <a:solidFill>
            <a:srgbClr val="26B06E"/>
          </a:solidFill>
          <a:ln>
            <a:solidFill>
              <a:srgbClr val="26B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64760" y="2571822"/>
            <a:ext cx="0" cy="9841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16558" y="2571822"/>
            <a:ext cx="0" cy="10022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30650" y="2599992"/>
            <a:ext cx="0" cy="9560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828030823"/>
              </p:ext>
            </p:extLst>
          </p:nvPr>
        </p:nvGraphicFramePr>
        <p:xfrm>
          <a:off x="392497" y="2944303"/>
          <a:ext cx="4110018" cy="3031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2896037372"/>
              </p:ext>
            </p:extLst>
          </p:nvPr>
        </p:nvGraphicFramePr>
        <p:xfrm>
          <a:off x="4256812" y="2898053"/>
          <a:ext cx="4101798" cy="312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608581818"/>
              </p:ext>
            </p:extLst>
          </p:nvPr>
        </p:nvGraphicFramePr>
        <p:xfrm>
          <a:off x="8190848" y="2938462"/>
          <a:ext cx="4051006" cy="302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4" name="Rectangle 33"/>
          <p:cNvSpPr/>
          <p:nvPr/>
        </p:nvSpPr>
        <p:spPr>
          <a:xfrm>
            <a:off x="1541569" y="1134083"/>
            <a:ext cx="14221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b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05466" y="1093673"/>
            <a:ext cx="14221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b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240551" y="1216969"/>
            <a:ext cx="14221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b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760" y="2786912"/>
            <a:ext cx="104227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 1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51965" y="2795952"/>
            <a:ext cx="104227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 2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31639" y="2798281"/>
            <a:ext cx="104227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 3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4696" y="5306592"/>
            <a:ext cx="257788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 A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41240" y="5306592"/>
            <a:ext cx="255063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 B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76325" y="5306592"/>
            <a:ext cx="255063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 C</a:t>
            </a:r>
            <a:endParaRPr lang="en-US" sz="3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2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Nguyen</dc:creator>
  <cp:lastModifiedBy>Phuc Duong</cp:lastModifiedBy>
  <cp:revision>9</cp:revision>
  <dcterms:created xsi:type="dcterms:W3CDTF">2015-09-02T18:46:33Z</dcterms:created>
  <dcterms:modified xsi:type="dcterms:W3CDTF">2015-09-02T22:57:57Z</dcterms:modified>
</cp:coreProperties>
</file>