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5337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5588"/>
  </p:normalViewPr>
  <p:slideViewPr>
    <p:cSldViewPr snapToGrid="0" snapToObjects="1" showGuides="1">
      <p:cViewPr varScale="1">
        <p:scale>
          <a:sx n="124" d="100"/>
          <a:sy n="124" d="100"/>
        </p:scale>
        <p:origin x="304" y="176"/>
      </p:cViewPr>
      <p:guideLst>
        <p:guide orient="horz" pos="1684"/>
        <p:guide pos="370"/>
        <p:guide pos="5337"/>
        <p:guide pos="7310"/>
        <p:guide orient="horz" pos="164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5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23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5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3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7EF6-9001-364D-8924-E6A0FE58529B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D3D4-6A17-A844-A51A-AE13D8FD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objet, extérieur, eau, étoile&#10;&#10;Description générée automatiquement">
            <a:extLst>
              <a:ext uri="{FF2B5EF4-FFF2-40B4-BE49-F238E27FC236}">
                <a16:creationId xmlns:a16="http://schemas.microsoft.com/office/drawing/2014/main" id="{D92EFFB2-7B07-7E42-8838-470F679D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3" b="7813"/>
          <a:stretch/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16" name="Forme libre 15">
            <a:extLst>
              <a:ext uri="{FF2B5EF4-FFF2-40B4-BE49-F238E27FC236}">
                <a16:creationId xmlns:a16="http://schemas.microsoft.com/office/drawing/2014/main" id="{F92D6F93-E638-9C41-8120-31C3D3E91885}"/>
              </a:ext>
            </a:extLst>
          </p:cNvPr>
          <p:cNvSpPr/>
          <p:nvPr/>
        </p:nvSpPr>
        <p:spPr>
          <a:xfrm>
            <a:off x="587377" y="260350"/>
            <a:ext cx="11017248" cy="6337300"/>
          </a:xfrm>
          <a:custGeom>
            <a:avLst/>
            <a:gdLst>
              <a:gd name="connsiteX0" fmla="*/ 1663924 w 11017248"/>
              <a:gd name="connsiteY0" fmla="*/ 4014106 h 6337300"/>
              <a:gd name="connsiteX1" fmla="*/ 7848598 w 11017248"/>
              <a:gd name="connsiteY1" fmla="*/ 4014106 h 6337300"/>
              <a:gd name="connsiteX2" fmla="*/ 7848598 w 11017248"/>
              <a:gd name="connsiteY2" fmla="*/ 6337300 h 6337300"/>
              <a:gd name="connsiteX3" fmla="*/ 1663924 w 11017248"/>
              <a:gd name="connsiteY3" fmla="*/ 6337300 h 6337300"/>
              <a:gd name="connsiteX4" fmla="*/ 7901666 w 11017248"/>
              <a:gd name="connsiteY4" fmla="*/ 4014104 h 6337300"/>
              <a:gd name="connsiteX5" fmla="*/ 11017248 w 11017248"/>
              <a:gd name="connsiteY5" fmla="*/ 4014104 h 6337300"/>
              <a:gd name="connsiteX6" fmla="*/ 11017248 w 11017248"/>
              <a:gd name="connsiteY6" fmla="*/ 6337299 h 6337300"/>
              <a:gd name="connsiteX7" fmla="*/ 7901666 w 11017248"/>
              <a:gd name="connsiteY7" fmla="*/ 6337299 h 6337300"/>
              <a:gd name="connsiteX8" fmla="*/ 7901665 w 11017248"/>
              <a:gd name="connsiteY8" fmla="*/ 2422070 h 6337300"/>
              <a:gd name="connsiteX9" fmla="*/ 11017247 w 11017248"/>
              <a:gd name="connsiteY9" fmla="*/ 2422070 h 6337300"/>
              <a:gd name="connsiteX10" fmla="*/ 11017247 w 11017248"/>
              <a:gd name="connsiteY10" fmla="*/ 3970109 h 6337300"/>
              <a:gd name="connsiteX11" fmla="*/ 7901665 w 11017248"/>
              <a:gd name="connsiteY11" fmla="*/ 3970109 h 6337300"/>
              <a:gd name="connsiteX12" fmla="*/ 1655761 w 11017248"/>
              <a:gd name="connsiteY12" fmla="*/ 2422070 h 6337300"/>
              <a:gd name="connsiteX13" fmla="*/ 3347810 w 11017248"/>
              <a:gd name="connsiteY13" fmla="*/ 2422070 h 6337300"/>
              <a:gd name="connsiteX14" fmla="*/ 3347810 w 11017248"/>
              <a:gd name="connsiteY14" fmla="*/ 3970109 h 6337300"/>
              <a:gd name="connsiteX15" fmla="*/ 1655761 w 11017248"/>
              <a:gd name="connsiteY15" fmla="*/ 3970109 h 6337300"/>
              <a:gd name="connsiteX16" fmla="*/ 1655762 w 11017248"/>
              <a:gd name="connsiteY16" fmla="*/ 828675 h 6337300"/>
              <a:gd name="connsiteX17" fmla="*/ 3347810 w 11017248"/>
              <a:gd name="connsiteY17" fmla="*/ 828675 h 6337300"/>
              <a:gd name="connsiteX18" fmla="*/ 3347810 w 11017248"/>
              <a:gd name="connsiteY18" fmla="*/ 2376713 h 6337300"/>
              <a:gd name="connsiteX19" fmla="*/ 1655762 w 11017248"/>
              <a:gd name="connsiteY19" fmla="*/ 2376713 h 6337300"/>
              <a:gd name="connsiteX20" fmla="*/ 3400876 w 11017248"/>
              <a:gd name="connsiteY20" fmla="*/ 828673 h 6337300"/>
              <a:gd name="connsiteX21" fmla="*/ 7848598 w 11017248"/>
              <a:gd name="connsiteY21" fmla="*/ 828673 h 6337300"/>
              <a:gd name="connsiteX22" fmla="*/ 7848598 w 11017248"/>
              <a:gd name="connsiteY22" fmla="*/ 3970109 h 6337300"/>
              <a:gd name="connsiteX23" fmla="*/ 3400876 w 11017248"/>
              <a:gd name="connsiteY23" fmla="*/ 3970109 h 6337300"/>
              <a:gd name="connsiteX24" fmla="*/ 7901666 w 11017248"/>
              <a:gd name="connsiteY24" fmla="*/ 828673 h 6337300"/>
              <a:gd name="connsiteX25" fmla="*/ 11017248 w 11017248"/>
              <a:gd name="connsiteY25" fmla="*/ 828673 h 6337300"/>
              <a:gd name="connsiteX26" fmla="*/ 11017248 w 11017248"/>
              <a:gd name="connsiteY26" fmla="*/ 2376712 h 6337300"/>
              <a:gd name="connsiteX27" fmla="*/ 7901666 w 11017248"/>
              <a:gd name="connsiteY27" fmla="*/ 2376712 h 6337300"/>
              <a:gd name="connsiteX28" fmla="*/ 0 w 11017248"/>
              <a:gd name="connsiteY28" fmla="*/ 0 h 6337300"/>
              <a:gd name="connsiteX29" fmla="*/ 1620838 w 11017248"/>
              <a:gd name="connsiteY29" fmla="*/ 0 h 6337300"/>
              <a:gd name="connsiteX30" fmla="*/ 1620838 w 11017248"/>
              <a:gd name="connsiteY30" fmla="*/ 6337299 h 6337300"/>
              <a:gd name="connsiteX31" fmla="*/ 0 w 11017248"/>
              <a:gd name="connsiteY31" fmla="*/ 6337299 h 6337300"/>
              <a:gd name="connsiteX32" fmla="*/ 1655762 w 11017248"/>
              <a:gd name="connsiteY32" fmla="*/ 0 h 6337300"/>
              <a:gd name="connsiteX33" fmla="*/ 11017248 w 11017248"/>
              <a:gd name="connsiteY33" fmla="*/ 0 h 6337300"/>
              <a:gd name="connsiteX34" fmla="*/ 11017248 w 11017248"/>
              <a:gd name="connsiteY34" fmla="*/ 784679 h 6337300"/>
              <a:gd name="connsiteX35" fmla="*/ 1655762 w 11017248"/>
              <a:gd name="connsiteY35" fmla="*/ 784679 h 63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7248" h="6337300">
                <a:moveTo>
                  <a:pt x="1663924" y="4014106"/>
                </a:moveTo>
                <a:lnTo>
                  <a:pt x="7848598" y="4014106"/>
                </a:lnTo>
                <a:lnTo>
                  <a:pt x="7848598" y="6337300"/>
                </a:lnTo>
                <a:lnTo>
                  <a:pt x="1663924" y="6337300"/>
                </a:lnTo>
                <a:close/>
                <a:moveTo>
                  <a:pt x="7901666" y="4014104"/>
                </a:moveTo>
                <a:lnTo>
                  <a:pt x="11017248" y="4014104"/>
                </a:lnTo>
                <a:lnTo>
                  <a:pt x="11017248" y="6337299"/>
                </a:lnTo>
                <a:lnTo>
                  <a:pt x="7901666" y="6337299"/>
                </a:lnTo>
                <a:close/>
                <a:moveTo>
                  <a:pt x="7901665" y="2422070"/>
                </a:moveTo>
                <a:lnTo>
                  <a:pt x="11017247" y="2422070"/>
                </a:lnTo>
                <a:lnTo>
                  <a:pt x="11017247" y="3970109"/>
                </a:lnTo>
                <a:lnTo>
                  <a:pt x="7901665" y="3970109"/>
                </a:lnTo>
                <a:close/>
                <a:moveTo>
                  <a:pt x="1655761" y="2422070"/>
                </a:moveTo>
                <a:lnTo>
                  <a:pt x="3347810" y="2422070"/>
                </a:lnTo>
                <a:lnTo>
                  <a:pt x="3347810" y="3970109"/>
                </a:lnTo>
                <a:lnTo>
                  <a:pt x="1655761" y="3970109"/>
                </a:lnTo>
                <a:close/>
                <a:moveTo>
                  <a:pt x="1655762" y="828675"/>
                </a:moveTo>
                <a:lnTo>
                  <a:pt x="3347810" y="828675"/>
                </a:lnTo>
                <a:lnTo>
                  <a:pt x="3347810" y="2376713"/>
                </a:lnTo>
                <a:lnTo>
                  <a:pt x="1655762" y="2376713"/>
                </a:lnTo>
                <a:close/>
                <a:moveTo>
                  <a:pt x="3400876" y="828673"/>
                </a:moveTo>
                <a:lnTo>
                  <a:pt x="7848598" y="828673"/>
                </a:lnTo>
                <a:lnTo>
                  <a:pt x="7848598" y="3970109"/>
                </a:lnTo>
                <a:lnTo>
                  <a:pt x="3400876" y="3970109"/>
                </a:lnTo>
                <a:close/>
                <a:moveTo>
                  <a:pt x="7901666" y="828673"/>
                </a:moveTo>
                <a:lnTo>
                  <a:pt x="11017248" y="828673"/>
                </a:lnTo>
                <a:lnTo>
                  <a:pt x="11017248" y="2376712"/>
                </a:lnTo>
                <a:lnTo>
                  <a:pt x="7901666" y="2376712"/>
                </a:lnTo>
                <a:close/>
                <a:moveTo>
                  <a:pt x="0" y="0"/>
                </a:moveTo>
                <a:lnTo>
                  <a:pt x="1620838" y="0"/>
                </a:lnTo>
                <a:lnTo>
                  <a:pt x="1620838" y="6337299"/>
                </a:lnTo>
                <a:lnTo>
                  <a:pt x="0" y="6337299"/>
                </a:lnTo>
                <a:close/>
                <a:moveTo>
                  <a:pt x="1655762" y="0"/>
                </a:moveTo>
                <a:lnTo>
                  <a:pt x="11017248" y="0"/>
                </a:lnTo>
                <a:lnTo>
                  <a:pt x="11017248" y="784679"/>
                </a:lnTo>
                <a:lnTo>
                  <a:pt x="1655762" y="7846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D4A9DE-92EC-0F49-8626-42183ACDC632}"/>
              </a:ext>
            </a:extLst>
          </p:cNvPr>
          <p:cNvSpPr txBox="1"/>
          <p:nvPr/>
        </p:nvSpPr>
        <p:spPr>
          <a:xfrm>
            <a:off x="6239918" y="3148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77"/>
              </a:rPr>
              <a:t>Tableau de bord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DC0FA-658B-8644-9841-8DD9E114B72C}"/>
              </a:ext>
            </a:extLst>
          </p:cNvPr>
          <p:cNvSpPr txBox="1"/>
          <p:nvPr/>
        </p:nvSpPr>
        <p:spPr>
          <a:xfrm>
            <a:off x="6655096" y="62968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404621F-4D19-1E42-84C0-6001ABFD4F9B}"/>
              </a:ext>
            </a:extLst>
          </p:cNvPr>
          <p:cNvSpPr txBox="1"/>
          <p:nvPr/>
        </p:nvSpPr>
        <p:spPr>
          <a:xfrm>
            <a:off x="2311696" y="112498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Chiffre d’affaires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3400BB-EAEA-3147-ADEC-586D683686BF}"/>
              </a:ext>
            </a:extLst>
          </p:cNvPr>
          <p:cNvSpPr txBox="1"/>
          <p:nvPr/>
        </p:nvSpPr>
        <p:spPr>
          <a:xfrm>
            <a:off x="2276231" y="269875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Satisfaction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833173-4A68-1E49-A478-6B8B16F0B34C}"/>
              </a:ext>
            </a:extLst>
          </p:cNvPr>
          <p:cNvSpPr txBox="1"/>
          <p:nvPr/>
        </p:nvSpPr>
        <p:spPr>
          <a:xfrm>
            <a:off x="2311696" y="432772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92ECB7-4674-1240-AE32-970BAF2A7923}"/>
              </a:ext>
            </a:extLst>
          </p:cNvPr>
          <p:cNvSpPr txBox="1"/>
          <p:nvPr/>
        </p:nvSpPr>
        <p:spPr>
          <a:xfrm>
            <a:off x="4079631" y="112498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 par région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CC922C7-76B6-A64A-82BE-A9E2DB4E7D0C}"/>
              </a:ext>
            </a:extLst>
          </p:cNvPr>
          <p:cNvSpPr txBox="1"/>
          <p:nvPr/>
        </p:nvSpPr>
        <p:spPr>
          <a:xfrm>
            <a:off x="8532512" y="11249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Sources de trafic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45F6F4-79D5-0448-9472-AA216D405902}"/>
              </a:ext>
            </a:extLst>
          </p:cNvPr>
          <p:cNvSpPr txBox="1"/>
          <p:nvPr/>
        </p:nvSpPr>
        <p:spPr>
          <a:xfrm>
            <a:off x="8532511" y="271928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Indicateurs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6F770C-A540-B94E-8E10-44152C661C39}"/>
              </a:ext>
            </a:extLst>
          </p:cNvPr>
          <p:cNvSpPr txBox="1"/>
          <p:nvPr/>
        </p:nvSpPr>
        <p:spPr>
          <a:xfrm>
            <a:off x="8532510" y="43102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Ventes par produit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5CF21C3-EC35-3341-A27D-D46AEB7E2F4C}"/>
              </a:ext>
            </a:extLst>
          </p:cNvPr>
          <p:cNvSpPr txBox="1"/>
          <p:nvPr/>
        </p:nvSpPr>
        <p:spPr>
          <a:xfrm>
            <a:off x="790331" y="34561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Bebas Neue" panose="020B0606020202050201" pitchFamily="34" charset="77"/>
              </a:rPr>
              <a:t>Filtres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E705ADA-01CD-6746-BD8B-367F9FA2CF67}"/>
              </a:ext>
            </a:extLst>
          </p:cNvPr>
          <p:cNvCxnSpPr/>
          <p:nvPr/>
        </p:nvCxnSpPr>
        <p:spPr>
          <a:xfrm>
            <a:off x="6477000" y="616982"/>
            <a:ext cx="901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49DF165-1D1E-9E49-97FB-8FE895F9D1EA}"/>
              </a:ext>
            </a:extLst>
          </p:cNvPr>
          <p:cNvGrpSpPr/>
          <p:nvPr/>
        </p:nvGrpSpPr>
        <p:grpSpPr>
          <a:xfrm>
            <a:off x="1355327" y="-625093"/>
            <a:ext cx="3102808" cy="252447"/>
            <a:chOff x="691570" y="1693407"/>
            <a:chExt cx="3102808" cy="2524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6A0F88-DEF5-DE46-BB3F-607682016E5F}"/>
                </a:ext>
              </a:extLst>
            </p:cNvPr>
            <p:cNvSpPr/>
            <p:nvPr/>
          </p:nvSpPr>
          <p:spPr>
            <a:xfrm>
              <a:off x="1247293" y="1693407"/>
              <a:ext cx="422928" cy="252447"/>
            </a:xfrm>
            <a:prstGeom prst="rect">
              <a:avLst/>
            </a:prstGeom>
            <a:solidFill>
              <a:srgbClr val="F7B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01BEAD-FEBB-2F41-9228-B5E80CDC5EDB}"/>
                </a:ext>
              </a:extLst>
            </p:cNvPr>
            <p:cNvSpPr/>
            <p:nvPr/>
          </p:nvSpPr>
          <p:spPr>
            <a:xfrm>
              <a:off x="2096955" y="1693407"/>
              <a:ext cx="422928" cy="252447"/>
            </a:xfrm>
            <a:prstGeom prst="rect">
              <a:avLst/>
            </a:prstGeom>
            <a:solidFill>
              <a:srgbClr val="ED4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9DD0C-C0C7-2F46-9D16-152F82CBE0D3}"/>
                </a:ext>
              </a:extLst>
            </p:cNvPr>
            <p:cNvSpPr/>
            <p:nvPr/>
          </p:nvSpPr>
          <p:spPr>
            <a:xfrm>
              <a:off x="691570" y="1693407"/>
              <a:ext cx="422928" cy="252447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9CAD30-FDBF-834C-911B-63FFBFEC260C}"/>
                </a:ext>
              </a:extLst>
            </p:cNvPr>
            <p:cNvSpPr/>
            <p:nvPr/>
          </p:nvSpPr>
          <p:spPr>
            <a:xfrm>
              <a:off x="2521786" y="1693407"/>
              <a:ext cx="422928" cy="252447"/>
            </a:xfrm>
            <a:prstGeom prst="rect">
              <a:avLst/>
            </a:prstGeom>
            <a:solidFill>
              <a:srgbClr val="A8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12C317-6D52-8242-935B-5E145F5E0500}"/>
                </a:ext>
              </a:extLst>
            </p:cNvPr>
            <p:cNvSpPr/>
            <p:nvPr/>
          </p:nvSpPr>
          <p:spPr>
            <a:xfrm>
              <a:off x="2946617" y="1693407"/>
              <a:ext cx="422928" cy="252447"/>
            </a:xfrm>
            <a:prstGeom prst="rect">
              <a:avLst/>
            </a:prstGeom>
            <a:solidFill>
              <a:srgbClr val="8B4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7938CD-EE22-6544-B506-2CD0AF16D020}"/>
                </a:ext>
              </a:extLst>
            </p:cNvPr>
            <p:cNvSpPr/>
            <p:nvPr/>
          </p:nvSpPr>
          <p:spPr>
            <a:xfrm>
              <a:off x="3371450" y="1693407"/>
              <a:ext cx="422928" cy="252447"/>
            </a:xfrm>
            <a:prstGeom prst="rect">
              <a:avLst/>
            </a:prstGeom>
            <a:solidFill>
              <a:srgbClr val="5A5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2B2E54-B352-414C-A51B-9DC237A5C5E5}"/>
                </a:ext>
              </a:extLst>
            </p:cNvPr>
            <p:cNvSpPr/>
            <p:nvPr/>
          </p:nvSpPr>
          <p:spPr>
            <a:xfrm>
              <a:off x="1672124" y="1693407"/>
              <a:ext cx="422928" cy="252446"/>
            </a:xfrm>
            <a:prstGeom prst="rect">
              <a:avLst/>
            </a:prstGeom>
            <a:solidFill>
              <a:srgbClr val="D66F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</p:spTree>
    <p:extLst>
      <p:ext uri="{BB962C8B-B14F-4D97-AF65-F5344CB8AC3E}">
        <p14:creationId xmlns:p14="http://schemas.microsoft.com/office/powerpoint/2010/main" val="4085775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</TotalTime>
  <Words>19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Bebas Neue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Auto sept</dc:creator>
  <cp:lastModifiedBy>Auto sept</cp:lastModifiedBy>
  <cp:revision>11</cp:revision>
  <dcterms:created xsi:type="dcterms:W3CDTF">2020-09-14T06:56:14Z</dcterms:created>
  <dcterms:modified xsi:type="dcterms:W3CDTF">2020-09-25T08:14:53Z</dcterms:modified>
</cp:coreProperties>
</file>