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57" r:id="rId4"/>
    <p:sldId id="269" r:id="rId5"/>
    <p:sldId id="262" r:id="rId6"/>
    <p:sldId id="270" r:id="rId7"/>
    <p:sldId id="267" r:id="rId8"/>
    <p:sldId id="271" r:id="rId9"/>
    <p:sldId id="258" r:id="rId10"/>
    <p:sldId id="272" r:id="rId11"/>
    <p:sldId id="259" r:id="rId12"/>
    <p:sldId id="273" r:id="rId13"/>
    <p:sldId id="260" r:id="rId14"/>
    <p:sldId id="275" r:id="rId15"/>
    <p:sldId id="261" r:id="rId16"/>
    <p:sldId id="274" r:id="rId17"/>
    <p:sldId id="263" r:id="rId18"/>
    <p:sldId id="276" r:id="rId19"/>
    <p:sldId id="265" r:id="rId20"/>
    <p:sldId id="27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9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5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55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9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51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68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3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6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31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359A-86E1-4077-8596-D092A0B8C91D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466C1-12AB-4A09-A5BB-880A7D66C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Scénario1 Créer un compte Amazon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Je </a:t>
            </a:r>
            <a:r>
              <a:rPr lang="fr-CH" dirty="0" smtClean="0"/>
              <a:t>tape </a:t>
            </a:r>
            <a:r>
              <a:rPr lang="fr-CH" dirty="0" smtClean="0"/>
              <a:t>le url de </a:t>
            </a:r>
            <a:r>
              <a:rPr lang="fr-CH" dirty="0" err="1" smtClean="0"/>
              <a:t>amazon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Je vérifier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Cliquer sur créer un compte </a:t>
            </a:r>
          </a:p>
          <a:p>
            <a:r>
              <a:rPr lang="fr-CH" dirty="0" smtClean="0"/>
              <a:t>Remplir le champ nom en entrant un nom valide</a:t>
            </a:r>
          </a:p>
          <a:p>
            <a:r>
              <a:rPr lang="fr-CH" dirty="0" smtClean="0"/>
              <a:t>Remplir le champ email en entrant un mail valide</a:t>
            </a:r>
          </a:p>
          <a:p>
            <a:r>
              <a:rPr lang="fr-CH" dirty="0" smtClean="0"/>
              <a:t>Remplir le champ mot de passe en entrant un mot de passe valide</a:t>
            </a:r>
          </a:p>
          <a:p>
            <a:r>
              <a:rPr lang="fr-CH" dirty="0" smtClean="0"/>
              <a:t>Remplir le champ </a:t>
            </a:r>
            <a:r>
              <a:rPr lang="fr-CH" dirty="0" err="1" smtClean="0"/>
              <a:t>re-password</a:t>
            </a:r>
            <a:r>
              <a:rPr lang="fr-CH" dirty="0" smtClean="0"/>
              <a:t> en entrant le même mot de passe</a:t>
            </a:r>
          </a:p>
          <a:p>
            <a:r>
              <a:rPr lang="fr-CH" dirty="0" smtClean="0"/>
              <a:t>Cliquer sur créer votre compte</a:t>
            </a:r>
          </a:p>
          <a:p>
            <a:r>
              <a:rPr lang="fr-CH" dirty="0" smtClean="0"/>
              <a:t>Se connecter au mail renseigner pour </a:t>
            </a:r>
            <a:r>
              <a:rPr lang="fr-CH" dirty="0" smtClean="0"/>
              <a:t> vérifier que j’ai bien </a:t>
            </a:r>
            <a:r>
              <a:rPr lang="fr-CH" dirty="0" err="1" smtClean="0"/>
              <a:t>recu</a:t>
            </a:r>
            <a:r>
              <a:rPr lang="fr-CH" dirty="0" smtClean="0"/>
              <a:t> le mail </a:t>
            </a:r>
            <a:r>
              <a:rPr lang="fr-CH" dirty="0" smtClean="0"/>
              <a:t>pour </a:t>
            </a:r>
            <a:r>
              <a:rPr lang="fr-CH" dirty="0" smtClean="0"/>
              <a:t>valider </a:t>
            </a:r>
            <a:r>
              <a:rPr lang="fr-CH" dirty="0" smtClean="0"/>
              <a:t>l’inscription</a:t>
            </a:r>
          </a:p>
          <a:p>
            <a:r>
              <a:rPr lang="fr-CH" dirty="0" smtClean="0"/>
              <a:t>Vérifier que </a:t>
            </a:r>
            <a:r>
              <a:rPr lang="fr-CH" dirty="0" smtClean="0"/>
              <a:t>le compte </a:t>
            </a:r>
            <a:r>
              <a:rPr lang="fr-CH" dirty="0" smtClean="0"/>
              <a:t>est bien créer </a:t>
            </a:r>
          </a:p>
          <a:p>
            <a:endParaRPr lang="fr-CH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03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Gherkin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H" dirty="0" err="1"/>
              <a:t>Feature</a:t>
            </a:r>
            <a:r>
              <a:rPr lang="fr-CH" dirty="0"/>
              <a:t> : </a:t>
            </a:r>
            <a:r>
              <a:rPr lang="fr-CH" dirty="0" smtClean="0"/>
              <a:t>Chercher un produit sur Amazon</a:t>
            </a:r>
          </a:p>
          <a:p>
            <a:r>
              <a:rPr lang="fr-CH" dirty="0" smtClean="0"/>
              <a:t>Scenario</a:t>
            </a:r>
            <a:r>
              <a:rPr lang="fr-CH" dirty="0"/>
              <a:t>: </a:t>
            </a:r>
            <a:r>
              <a:rPr lang="fr-CH" dirty="0" smtClean="0"/>
              <a:t>Je cherche un produit sur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err="1" smtClean="0"/>
              <a:t>Given</a:t>
            </a:r>
            <a:r>
              <a:rPr lang="fr-CH" dirty="0" smtClean="0"/>
              <a:t> </a:t>
            </a:r>
            <a:r>
              <a:rPr lang="fr-CH" dirty="0"/>
              <a:t>: l’</a:t>
            </a:r>
            <a:r>
              <a:rPr lang="fr-CH" dirty="0" err="1"/>
              <a:t>tilisateur</a:t>
            </a:r>
            <a:r>
              <a:rPr lang="fr-CH" dirty="0"/>
              <a:t> </a:t>
            </a:r>
            <a:r>
              <a:rPr lang="fr-CH" dirty="0" smtClean="0"/>
              <a:t>avec ou sans compte valide peut chercher un produit sur 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tape le url de </a:t>
            </a:r>
            <a:r>
              <a:rPr lang="fr-CH" dirty="0" err="1"/>
              <a:t>amazon</a:t>
            </a:r>
            <a:r>
              <a:rPr lang="fr-CH" dirty="0"/>
              <a:t> sur la barre de recherche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je suis bien sur le site de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cliquer sur identifiez vous</a:t>
            </a:r>
          </a:p>
          <a:p>
            <a:r>
              <a:rPr lang="fr-CH" dirty="0"/>
              <a:t>And J’entre un mail valide</a:t>
            </a:r>
          </a:p>
          <a:p>
            <a:r>
              <a:rPr lang="fr-CH" dirty="0"/>
              <a:t>And Je clique sur continuer</a:t>
            </a:r>
          </a:p>
          <a:p>
            <a:r>
              <a:rPr lang="fr-CH" dirty="0"/>
              <a:t>And J’entre un mot de passe valide</a:t>
            </a:r>
          </a:p>
          <a:p>
            <a:r>
              <a:rPr lang="fr-CH" dirty="0"/>
              <a:t>And Je clique sur s’</a:t>
            </a:r>
            <a:r>
              <a:rPr lang="fr-CH" dirty="0" err="1"/>
              <a:t>dentifier</a:t>
            </a:r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Je vérifie que je suis bien connecté sur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err="1" smtClean="0"/>
              <a:t>When</a:t>
            </a:r>
            <a:r>
              <a:rPr lang="fr-CH" dirty="0" smtClean="0"/>
              <a:t> Je </a:t>
            </a:r>
            <a:r>
              <a:rPr lang="fr-CH" dirty="0"/>
              <a:t>tape le nom de produit que je recherche sur le champ  « Que cherchez vous»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</a:t>
            </a:r>
            <a:r>
              <a:rPr lang="fr-CH" dirty="0"/>
              <a:t>vérifie que le produit que je recherche se trouve sur la liste des produits proposés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34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Scenario 6 Sélectionner un produit sur Amazon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 smtClean="0"/>
              <a:t>Je tape le url de </a:t>
            </a:r>
            <a:r>
              <a:rPr lang="fr-CH" dirty="0" err="1" smtClean="0"/>
              <a:t>amazon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Vérifier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cliquer sur identifiez vous</a:t>
            </a:r>
          </a:p>
          <a:p>
            <a:r>
              <a:rPr lang="fr-CH" dirty="0" smtClean="0"/>
              <a:t>J’entre un mail valide</a:t>
            </a:r>
          </a:p>
          <a:p>
            <a:r>
              <a:rPr lang="fr-CH" dirty="0" smtClean="0"/>
              <a:t>Je clique sur continuer</a:t>
            </a:r>
          </a:p>
          <a:p>
            <a:r>
              <a:rPr lang="fr-CH" dirty="0" smtClean="0"/>
              <a:t>J’entre un mot de passe valide</a:t>
            </a:r>
          </a:p>
          <a:p>
            <a:r>
              <a:rPr lang="fr-CH" dirty="0" smtClean="0"/>
              <a:t>Je clique sur s’identifier</a:t>
            </a:r>
          </a:p>
          <a:p>
            <a:r>
              <a:rPr lang="fr-CH" dirty="0" smtClean="0"/>
              <a:t>Je vérifie que je suis bien connecté sur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tape le nom de produit que je recherche sur le champ  « Que cherchez vous»</a:t>
            </a:r>
          </a:p>
          <a:p>
            <a:r>
              <a:rPr lang="fr-CH" dirty="0" smtClean="0"/>
              <a:t>Je vérifie que le produit que je recherche se trouve sur la liste des produits proposés</a:t>
            </a:r>
          </a:p>
          <a:p>
            <a:r>
              <a:rPr lang="fr-CH" dirty="0" smtClean="0"/>
              <a:t>Je clique sur le produit souhaité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1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Gherkin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H" dirty="0" err="1"/>
              <a:t>Feature</a:t>
            </a:r>
            <a:r>
              <a:rPr lang="fr-CH" dirty="0"/>
              <a:t> : </a:t>
            </a:r>
            <a:r>
              <a:rPr lang="fr-CH" dirty="0" err="1" smtClean="0"/>
              <a:t>Selectionner</a:t>
            </a:r>
            <a:r>
              <a:rPr lang="fr-CH" dirty="0" smtClean="0"/>
              <a:t> </a:t>
            </a:r>
            <a:r>
              <a:rPr lang="fr-CH" dirty="0"/>
              <a:t>un produit sur Amazon</a:t>
            </a:r>
          </a:p>
          <a:p>
            <a:r>
              <a:rPr lang="fr-CH" dirty="0"/>
              <a:t>Scenario: Je </a:t>
            </a:r>
            <a:r>
              <a:rPr lang="fr-CH" dirty="0" err="1" smtClean="0"/>
              <a:t>selectionne</a:t>
            </a:r>
            <a:r>
              <a:rPr lang="fr-CH" dirty="0" smtClean="0"/>
              <a:t> </a:t>
            </a:r>
            <a:r>
              <a:rPr lang="fr-CH" dirty="0"/>
              <a:t>un produit sur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Given</a:t>
            </a:r>
            <a:r>
              <a:rPr lang="fr-CH" dirty="0"/>
              <a:t> : l’</a:t>
            </a:r>
            <a:r>
              <a:rPr lang="fr-CH" dirty="0" err="1"/>
              <a:t>tilisateur</a:t>
            </a:r>
            <a:r>
              <a:rPr lang="fr-CH" dirty="0"/>
              <a:t> avec ou sans compte valide peut </a:t>
            </a:r>
            <a:r>
              <a:rPr lang="fr-CH" dirty="0" err="1" smtClean="0"/>
              <a:t>selectionner</a:t>
            </a:r>
            <a:r>
              <a:rPr lang="fr-CH" dirty="0" smtClean="0"/>
              <a:t> </a:t>
            </a:r>
            <a:r>
              <a:rPr lang="fr-CH" dirty="0"/>
              <a:t>un produit sur Amazon</a:t>
            </a:r>
          </a:p>
          <a:p>
            <a:r>
              <a:rPr lang="fr-CH" dirty="0" err="1"/>
              <a:t>When</a:t>
            </a:r>
            <a:r>
              <a:rPr lang="fr-CH" dirty="0"/>
              <a:t> Je tape le url de </a:t>
            </a:r>
            <a:r>
              <a:rPr lang="fr-CH" dirty="0" err="1"/>
              <a:t>amazon</a:t>
            </a:r>
            <a:r>
              <a:rPr lang="fr-CH" dirty="0"/>
              <a:t> sur la barre de recherche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je suis bien sur le site de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cliquer sur identifiez vous</a:t>
            </a:r>
          </a:p>
          <a:p>
            <a:r>
              <a:rPr lang="fr-CH" dirty="0"/>
              <a:t>And J’entre un mail valide</a:t>
            </a:r>
          </a:p>
          <a:p>
            <a:r>
              <a:rPr lang="fr-CH" dirty="0"/>
              <a:t>And Je clique sur continuer</a:t>
            </a:r>
          </a:p>
          <a:p>
            <a:r>
              <a:rPr lang="fr-CH" dirty="0"/>
              <a:t>And J’entre un mot de passe valide</a:t>
            </a:r>
          </a:p>
          <a:p>
            <a:r>
              <a:rPr lang="fr-CH" dirty="0"/>
              <a:t>And Je clique sur s’</a:t>
            </a:r>
            <a:r>
              <a:rPr lang="fr-CH" dirty="0" err="1"/>
              <a:t>dentifier</a:t>
            </a:r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Je vérifie que je suis bien connecté sur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tape le nom de produit que je recherche sur le champ  « Que cherchez vous»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le produit que je recherche se trouve sur la liste des produits </a:t>
            </a:r>
            <a:r>
              <a:rPr lang="fr-CH" dirty="0" smtClean="0"/>
              <a:t>proposés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je </a:t>
            </a:r>
            <a:r>
              <a:rPr lang="fr-CH" dirty="0"/>
              <a:t>clique sur le produit </a:t>
            </a:r>
            <a:r>
              <a:rPr lang="fr-CH" dirty="0" smtClean="0"/>
              <a:t>souhaité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le produit est bien </a:t>
            </a:r>
            <a:r>
              <a:rPr lang="fr-CH" dirty="0" err="1" smtClean="0"/>
              <a:t>selectionné</a:t>
            </a:r>
            <a:endParaRPr lang="fr-CH" dirty="0"/>
          </a:p>
          <a:p>
            <a:endParaRPr lang="fr-CH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52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Scenario 7 Mettre un produit dans le panier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H" dirty="0" smtClean="0"/>
              <a:t>Je tape le url de </a:t>
            </a:r>
            <a:r>
              <a:rPr lang="fr-CH" dirty="0" err="1" smtClean="0"/>
              <a:t>amazon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Vérifier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cliquer sur identifiez vous</a:t>
            </a:r>
          </a:p>
          <a:p>
            <a:r>
              <a:rPr lang="fr-CH" dirty="0" smtClean="0"/>
              <a:t>J’entre un mail valide</a:t>
            </a:r>
          </a:p>
          <a:p>
            <a:r>
              <a:rPr lang="fr-CH" dirty="0" smtClean="0"/>
              <a:t>Je clique sur continuer</a:t>
            </a:r>
          </a:p>
          <a:p>
            <a:r>
              <a:rPr lang="fr-CH" dirty="0" smtClean="0"/>
              <a:t>J’entre un mot de passe valide</a:t>
            </a:r>
          </a:p>
          <a:p>
            <a:r>
              <a:rPr lang="fr-CH" dirty="0" smtClean="0"/>
              <a:t>Je clique sur s’identifier</a:t>
            </a:r>
          </a:p>
          <a:p>
            <a:r>
              <a:rPr lang="fr-CH" dirty="0" smtClean="0"/>
              <a:t>Je vérifie que je suis bien connecté sur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tape le nom de produit que je recherche sur le champ  « Que cherchez vous»</a:t>
            </a:r>
          </a:p>
          <a:p>
            <a:r>
              <a:rPr lang="fr-CH" dirty="0" smtClean="0"/>
              <a:t>Je vérifie que le produit que je recherche se trouve sur la liste des produits proposés</a:t>
            </a:r>
          </a:p>
          <a:p>
            <a:r>
              <a:rPr lang="fr-CH" dirty="0" smtClean="0"/>
              <a:t>Je clique sur le produit souhaité</a:t>
            </a:r>
          </a:p>
          <a:p>
            <a:r>
              <a:rPr lang="fr-CH" dirty="0" smtClean="0"/>
              <a:t>Je vérifie que le produit est bien sélectionné</a:t>
            </a:r>
          </a:p>
          <a:p>
            <a:r>
              <a:rPr lang="fr-CH" dirty="0" smtClean="0"/>
              <a:t>Je clique sur «Ajouter au panier»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97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>
                <a:solidFill>
                  <a:srgbClr val="FF0000"/>
                </a:solidFill>
              </a:rPr>
              <a:t>Gherkin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CH" dirty="0" err="1"/>
              <a:t>Feature</a:t>
            </a:r>
            <a:r>
              <a:rPr lang="fr-CH" dirty="0"/>
              <a:t> : </a:t>
            </a:r>
            <a:r>
              <a:rPr lang="fr-CH" dirty="0" smtClean="0"/>
              <a:t>Mettre  </a:t>
            </a:r>
            <a:r>
              <a:rPr lang="fr-CH" dirty="0"/>
              <a:t>un produit </a:t>
            </a:r>
            <a:r>
              <a:rPr lang="fr-CH" dirty="0" smtClean="0"/>
              <a:t> dans le panier sur </a:t>
            </a:r>
            <a:r>
              <a:rPr lang="fr-CH" dirty="0"/>
              <a:t>Amazon</a:t>
            </a:r>
          </a:p>
          <a:p>
            <a:r>
              <a:rPr lang="fr-CH" dirty="0"/>
              <a:t>Scenario: Je </a:t>
            </a:r>
            <a:r>
              <a:rPr lang="fr-CH" dirty="0" smtClean="0"/>
              <a:t>met </a:t>
            </a:r>
            <a:r>
              <a:rPr lang="fr-CH" dirty="0"/>
              <a:t>un produit </a:t>
            </a:r>
            <a:r>
              <a:rPr lang="fr-CH" dirty="0" smtClean="0"/>
              <a:t> dans le panier sur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Given</a:t>
            </a:r>
            <a:r>
              <a:rPr lang="fr-CH" dirty="0"/>
              <a:t> : l’</a:t>
            </a:r>
            <a:r>
              <a:rPr lang="fr-CH" dirty="0" err="1"/>
              <a:t>tilisateur</a:t>
            </a:r>
            <a:r>
              <a:rPr lang="fr-CH" dirty="0"/>
              <a:t> avec ou sans compte valide peut </a:t>
            </a:r>
            <a:r>
              <a:rPr lang="fr-CH" dirty="0" smtClean="0"/>
              <a:t>mettre </a:t>
            </a:r>
            <a:r>
              <a:rPr lang="fr-CH" dirty="0"/>
              <a:t>un produit </a:t>
            </a:r>
            <a:r>
              <a:rPr lang="fr-CH" dirty="0" smtClean="0"/>
              <a:t> dans le panier sur </a:t>
            </a:r>
            <a:r>
              <a:rPr lang="fr-CH" dirty="0"/>
              <a:t>Amazon</a:t>
            </a:r>
          </a:p>
          <a:p>
            <a:r>
              <a:rPr lang="fr-CH" dirty="0" err="1"/>
              <a:t>When</a:t>
            </a:r>
            <a:r>
              <a:rPr lang="fr-CH" dirty="0"/>
              <a:t> Je tape le url de </a:t>
            </a:r>
            <a:r>
              <a:rPr lang="fr-CH" dirty="0" err="1"/>
              <a:t>amazon</a:t>
            </a:r>
            <a:r>
              <a:rPr lang="fr-CH" dirty="0"/>
              <a:t> sur la barre de recherche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je suis bien sur le site de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cliquer sur identifiez vous</a:t>
            </a:r>
          </a:p>
          <a:p>
            <a:r>
              <a:rPr lang="fr-CH" dirty="0"/>
              <a:t>And J’entre un mail valide</a:t>
            </a:r>
          </a:p>
          <a:p>
            <a:r>
              <a:rPr lang="fr-CH" dirty="0"/>
              <a:t>And Je clique sur continuer</a:t>
            </a:r>
          </a:p>
          <a:p>
            <a:r>
              <a:rPr lang="fr-CH" dirty="0"/>
              <a:t>And J’entre un mot de passe valide</a:t>
            </a:r>
          </a:p>
          <a:p>
            <a:r>
              <a:rPr lang="fr-CH" dirty="0"/>
              <a:t>And Je clique sur s’</a:t>
            </a:r>
            <a:r>
              <a:rPr lang="fr-CH" dirty="0" err="1"/>
              <a:t>dentifier</a:t>
            </a:r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Je vérifie que je suis bien connecté sur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tape le nom de produit que je recherche sur le champ  « Que cherchez vous»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le produit que je recherche se trouve sur la liste des produits proposés</a:t>
            </a:r>
          </a:p>
          <a:p>
            <a:r>
              <a:rPr lang="fr-CH" dirty="0" err="1"/>
              <a:t>When</a:t>
            </a:r>
            <a:r>
              <a:rPr lang="fr-CH" dirty="0"/>
              <a:t> je clique sur le produit souhaité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le produit est bien </a:t>
            </a:r>
            <a:r>
              <a:rPr lang="fr-CH" dirty="0" err="1" smtClean="0"/>
              <a:t>selectionné</a:t>
            </a:r>
            <a:endParaRPr lang="fr-CH" dirty="0" smtClean="0"/>
          </a:p>
          <a:p>
            <a:r>
              <a:rPr lang="fr-CH" dirty="0" err="1" smtClean="0"/>
              <a:t>When</a:t>
            </a:r>
            <a:r>
              <a:rPr lang="fr-CH" dirty="0" smtClean="0"/>
              <a:t> je clique </a:t>
            </a:r>
            <a:r>
              <a:rPr lang="fr-CH" dirty="0"/>
              <a:t>«Ajouter au panier»</a:t>
            </a:r>
            <a:endParaRPr lang="fr-FR" dirty="0"/>
          </a:p>
          <a:p>
            <a:r>
              <a:rPr lang="fr-CH" dirty="0" err="1" smtClean="0"/>
              <a:t>Then</a:t>
            </a:r>
            <a:r>
              <a:rPr lang="fr-CH" dirty="0" smtClean="0"/>
              <a:t> Je vérifie que le produit est dan mon panier</a:t>
            </a:r>
            <a:endParaRPr lang="fr-CH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25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Scenario 8  Commander un produit sur Amazon avec une carte bleu non valide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H" dirty="0" smtClean="0"/>
              <a:t>Je tape le url de </a:t>
            </a:r>
            <a:r>
              <a:rPr lang="fr-CH" dirty="0" err="1" smtClean="0"/>
              <a:t>amazon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Vérifier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cliquer sur identifiez vous</a:t>
            </a:r>
          </a:p>
          <a:p>
            <a:r>
              <a:rPr lang="fr-CH" dirty="0" smtClean="0"/>
              <a:t>J’entre un mail valide</a:t>
            </a:r>
          </a:p>
          <a:p>
            <a:r>
              <a:rPr lang="fr-CH" dirty="0" smtClean="0"/>
              <a:t>Je clique sur continuer</a:t>
            </a:r>
          </a:p>
          <a:p>
            <a:r>
              <a:rPr lang="fr-CH" dirty="0" smtClean="0"/>
              <a:t>J’entre un mot de passe valide</a:t>
            </a:r>
          </a:p>
          <a:p>
            <a:r>
              <a:rPr lang="fr-CH" dirty="0" smtClean="0"/>
              <a:t>Je clique sur s’identifier</a:t>
            </a:r>
          </a:p>
          <a:p>
            <a:r>
              <a:rPr lang="fr-CH" dirty="0" smtClean="0"/>
              <a:t>Je vérifie que je suis bien connecté sur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tape le nom de produit que je recherche sur le champ  « Que cherchez vous»</a:t>
            </a:r>
          </a:p>
          <a:p>
            <a:r>
              <a:rPr lang="fr-CH" dirty="0" smtClean="0"/>
              <a:t>Je vérifie que le produit que je recherche se trouve sur la liste des produits proposés</a:t>
            </a:r>
          </a:p>
          <a:p>
            <a:r>
              <a:rPr lang="fr-CH" dirty="0" smtClean="0"/>
              <a:t>Je clique sur le produit souhaité</a:t>
            </a:r>
          </a:p>
          <a:p>
            <a:r>
              <a:rPr lang="fr-CH" dirty="0" smtClean="0"/>
              <a:t>Je clique sur « Acheter cet article»</a:t>
            </a:r>
          </a:p>
          <a:p>
            <a:r>
              <a:rPr lang="fr-CH" dirty="0" smtClean="0"/>
              <a:t>Je rempli le champ coordonnées bancaire avec une des coordonnées non valide</a:t>
            </a:r>
          </a:p>
          <a:p>
            <a:r>
              <a:rPr lang="fr-CH" dirty="0" smtClean="0"/>
              <a:t>Je clique sur valider</a:t>
            </a:r>
          </a:p>
          <a:p>
            <a:r>
              <a:rPr lang="fr-CH" dirty="0" smtClean="0"/>
              <a:t>Je vérifie que la commande ne passe pas</a:t>
            </a:r>
            <a:endParaRPr lang="fr-FR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07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>
                <a:solidFill>
                  <a:srgbClr val="FF0000"/>
                </a:solidFill>
              </a:rPr>
              <a:t>Gherkin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5125791"/>
          </a:xfrm>
        </p:spPr>
        <p:txBody>
          <a:bodyPr>
            <a:normAutofit fontScale="47500" lnSpcReduction="20000"/>
          </a:bodyPr>
          <a:lstStyle/>
          <a:p>
            <a:r>
              <a:rPr lang="fr-CH" dirty="0" err="1"/>
              <a:t>Feature</a:t>
            </a:r>
            <a:r>
              <a:rPr lang="fr-CH" dirty="0"/>
              <a:t> : </a:t>
            </a:r>
            <a:r>
              <a:rPr lang="fr-CH" dirty="0" smtClean="0"/>
              <a:t>Commander </a:t>
            </a:r>
            <a:r>
              <a:rPr lang="fr-CH" dirty="0"/>
              <a:t>un produit sur </a:t>
            </a:r>
            <a:r>
              <a:rPr lang="fr-CH" dirty="0" smtClean="0"/>
              <a:t>Amazon avec une carte bleue non valide</a:t>
            </a:r>
            <a:endParaRPr lang="fr-CH" dirty="0"/>
          </a:p>
          <a:p>
            <a:r>
              <a:rPr lang="fr-CH" dirty="0"/>
              <a:t>Scenario: Je </a:t>
            </a:r>
            <a:r>
              <a:rPr lang="fr-CH" dirty="0" smtClean="0"/>
              <a:t>commande </a:t>
            </a:r>
            <a:r>
              <a:rPr lang="fr-CH" dirty="0"/>
              <a:t>un produit sur </a:t>
            </a:r>
            <a:r>
              <a:rPr lang="fr-CH" dirty="0" err="1" smtClean="0"/>
              <a:t>amazon</a:t>
            </a:r>
            <a:r>
              <a:rPr lang="fr-CH" dirty="0" smtClean="0"/>
              <a:t> </a:t>
            </a:r>
            <a:r>
              <a:rPr lang="fr-CH" dirty="0"/>
              <a:t>une carte bleue non valide</a:t>
            </a:r>
          </a:p>
          <a:p>
            <a:r>
              <a:rPr lang="fr-CH" dirty="0" err="1"/>
              <a:t>Given</a:t>
            </a:r>
            <a:r>
              <a:rPr lang="fr-CH" dirty="0"/>
              <a:t> : l’</a:t>
            </a:r>
            <a:r>
              <a:rPr lang="fr-CH" dirty="0" err="1"/>
              <a:t>tilisateur</a:t>
            </a:r>
            <a:r>
              <a:rPr lang="fr-CH" dirty="0"/>
              <a:t> avec ou sans compte valide </a:t>
            </a:r>
            <a:r>
              <a:rPr lang="fr-CH" dirty="0" smtClean="0"/>
              <a:t>ne peut pas commander  </a:t>
            </a:r>
            <a:r>
              <a:rPr lang="fr-CH" dirty="0"/>
              <a:t>un produit sur </a:t>
            </a:r>
            <a:r>
              <a:rPr lang="fr-CH" dirty="0" smtClean="0"/>
              <a:t>Amazon avec une carte bleue non valide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tape le url de </a:t>
            </a:r>
            <a:r>
              <a:rPr lang="fr-CH" dirty="0" err="1"/>
              <a:t>amazon</a:t>
            </a:r>
            <a:r>
              <a:rPr lang="fr-CH" dirty="0"/>
              <a:t> sur la barre de recherche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je suis bien sur le site de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cliquer sur identifiez vous</a:t>
            </a:r>
          </a:p>
          <a:p>
            <a:r>
              <a:rPr lang="fr-CH" dirty="0"/>
              <a:t>And J’entre un mail valide</a:t>
            </a:r>
          </a:p>
          <a:p>
            <a:r>
              <a:rPr lang="fr-CH" dirty="0"/>
              <a:t>And Je clique sur continuer</a:t>
            </a:r>
          </a:p>
          <a:p>
            <a:r>
              <a:rPr lang="fr-CH" dirty="0"/>
              <a:t>And J’entre un mot de passe valide</a:t>
            </a:r>
          </a:p>
          <a:p>
            <a:r>
              <a:rPr lang="fr-CH" dirty="0"/>
              <a:t>And Je clique sur s’</a:t>
            </a:r>
            <a:r>
              <a:rPr lang="fr-CH" dirty="0" err="1"/>
              <a:t>dentifier</a:t>
            </a:r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Je vérifie que je suis bien connecté sur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tape le nom de produit que je recherche sur le champ  « Que cherchez vous»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le produit que je recherche se trouve sur la liste des produits proposés</a:t>
            </a:r>
          </a:p>
          <a:p>
            <a:r>
              <a:rPr lang="fr-CH" dirty="0" err="1"/>
              <a:t>When</a:t>
            </a:r>
            <a:r>
              <a:rPr lang="fr-CH" dirty="0"/>
              <a:t> je clique sur le produit souhaité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le produit est bien </a:t>
            </a:r>
            <a:r>
              <a:rPr lang="fr-CH" dirty="0" smtClean="0"/>
              <a:t>sélectionné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Je </a:t>
            </a:r>
            <a:r>
              <a:rPr lang="fr-CH" dirty="0"/>
              <a:t>clique sur « Acheter cet article»</a:t>
            </a:r>
          </a:p>
          <a:p>
            <a:r>
              <a:rPr lang="fr-CH" dirty="0" smtClean="0"/>
              <a:t>And Je </a:t>
            </a:r>
            <a:r>
              <a:rPr lang="fr-CH" dirty="0"/>
              <a:t>rempli le champ coordonnées bancaire </a:t>
            </a:r>
            <a:r>
              <a:rPr lang="fr-CH" dirty="0" smtClean="0"/>
              <a:t>avec </a:t>
            </a:r>
            <a:r>
              <a:rPr lang="fr-CH" dirty="0"/>
              <a:t>des coordonnées non valide</a:t>
            </a:r>
          </a:p>
          <a:p>
            <a:r>
              <a:rPr lang="fr-CH" dirty="0" smtClean="0"/>
              <a:t>And Je </a:t>
            </a:r>
            <a:r>
              <a:rPr lang="fr-CH" dirty="0"/>
              <a:t>clique sur valider</a:t>
            </a:r>
          </a:p>
          <a:p>
            <a:r>
              <a:rPr lang="fr-CH" dirty="0" smtClean="0"/>
              <a:t>And Je </a:t>
            </a:r>
            <a:r>
              <a:rPr lang="fr-CH" dirty="0"/>
              <a:t>vérifie que la commande ne passe pas</a:t>
            </a:r>
            <a:endParaRPr lang="fr-FR" dirty="0"/>
          </a:p>
          <a:p>
            <a:endParaRPr lang="fr-CH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45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Scenario 9 Commander un produit sur Amazon avec une carte bleu valide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CH" dirty="0" smtClean="0"/>
              <a:t>Je tape le url de </a:t>
            </a:r>
            <a:r>
              <a:rPr lang="fr-CH" dirty="0" err="1" smtClean="0"/>
              <a:t>amazon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Vérifier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cliquer sur identifiez vous</a:t>
            </a:r>
          </a:p>
          <a:p>
            <a:r>
              <a:rPr lang="fr-CH" dirty="0" smtClean="0"/>
              <a:t>J’entre un mail valide</a:t>
            </a:r>
          </a:p>
          <a:p>
            <a:r>
              <a:rPr lang="fr-CH" dirty="0" smtClean="0"/>
              <a:t>Je clique sur continuer</a:t>
            </a:r>
          </a:p>
          <a:p>
            <a:r>
              <a:rPr lang="fr-CH" dirty="0" smtClean="0"/>
              <a:t>J’entre un mot de passe valide</a:t>
            </a:r>
          </a:p>
          <a:p>
            <a:r>
              <a:rPr lang="fr-CH" dirty="0" smtClean="0"/>
              <a:t>Je clique sur s’identifier</a:t>
            </a:r>
          </a:p>
          <a:p>
            <a:r>
              <a:rPr lang="fr-CH" dirty="0" smtClean="0"/>
              <a:t>Je vérifie que je suis bien connecté sur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tape le nom de produit que je recherche sur le champ  « Que cherchez vous»</a:t>
            </a:r>
          </a:p>
          <a:p>
            <a:r>
              <a:rPr lang="fr-CH" dirty="0" smtClean="0"/>
              <a:t>Je vérifie que le produit que je recherche se trouve sur la liste des produits proposés</a:t>
            </a:r>
          </a:p>
          <a:p>
            <a:r>
              <a:rPr lang="fr-CH" dirty="0" smtClean="0"/>
              <a:t>Je clique sur le produit souhaité</a:t>
            </a:r>
          </a:p>
          <a:p>
            <a:r>
              <a:rPr lang="fr-CH" dirty="0" smtClean="0"/>
              <a:t>Je clique sur « Acheter cet article»</a:t>
            </a:r>
          </a:p>
          <a:p>
            <a:r>
              <a:rPr lang="fr-CH" dirty="0" smtClean="0"/>
              <a:t>Je rempli le champ coordonnées bancaire avec des coordonnées valide</a:t>
            </a:r>
          </a:p>
          <a:p>
            <a:r>
              <a:rPr lang="fr-CH" dirty="0" smtClean="0"/>
              <a:t>Je clique sur valider</a:t>
            </a:r>
          </a:p>
          <a:p>
            <a:r>
              <a:rPr lang="fr-CH" dirty="0" smtClean="0"/>
              <a:t>Je remplie le champ adresse avec une adresse valide </a:t>
            </a:r>
          </a:p>
          <a:p>
            <a:r>
              <a:rPr lang="fr-CH" dirty="0" smtClean="0"/>
              <a:t>Je clique sur confirmer mon achat</a:t>
            </a:r>
          </a:p>
          <a:p>
            <a:r>
              <a:rPr lang="fr-CH" dirty="0" smtClean="0"/>
              <a:t>Je vérifie que l’achat est bien passé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04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9411" y="244699"/>
            <a:ext cx="9954296" cy="824247"/>
          </a:xfrm>
        </p:spPr>
        <p:txBody>
          <a:bodyPr/>
          <a:lstStyle/>
          <a:p>
            <a:r>
              <a:rPr lang="fr-CH" dirty="0" err="1" smtClean="0"/>
              <a:t>Gherkin</a:t>
            </a:r>
            <a:r>
              <a:rPr lang="fr-CH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4940591"/>
          </a:xfrm>
        </p:spPr>
        <p:txBody>
          <a:bodyPr>
            <a:normAutofit fontScale="40000" lnSpcReduction="20000"/>
          </a:bodyPr>
          <a:lstStyle/>
          <a:p>
            <a:r>
              <a:rPr lang="fr-CH" dirty="0" err="1"/>
              <a:t>Feature</a:t>
            </a:r>
            <a:r>
              <a:rPr lang="fr-CH" dirty="0"/>
              <a:t> : Commander un produit sur Amazon avec une carte bleue </a:t>
            </a:r>
            <a:r>
              <a:rPr lang="fr-CH" dirty="0" err="1" smtClean="0"/>
              <a:t>valid</a:t>
            </a:r>
            <a:r>
              <a:rPr lang="fr-CH" dirty="0" smtClean="0"/>
              <a:t> </a:t>
            </a:r>
            <a:r>
              <a:rPr lang="fr-CH" dirty="0"/>
              <a:t>valide</a:t>
            </a:r>
          </a:p>
          <a:p>
            <a:r>
              <a:rPr lang="fr-CH" dirty="0"/>
              <a:t>Scenario: Je commande un produit sur </a:t>
            </a:r>
            <a:r>
              <a:rPr lang="fr-CH" dirty="0" err="1"/>
              <a:t>amazon</a:t>
            </a:r>
            <a:r>
              <a:rPr lang="fr-CH" dirty="0"/>
              <a:t> une carte bleue </a:t>
            </a:r>
            <a:r>
              <a:rPr lang="fr-CH" dirty="0" smtClean="0"/>
              <a:t>valide</a:t>
            </a:r>
            <a:endParaRPr lang="fr-CH" dirty="0"/>
          </a:p>
          <a:p>
            <a:r>
              <a:rPr lang="fr-CH" dirty="0" err="1"/>
              <a:t>Given</a:t>
            </a:r>
            <a:r>
              <a:rPr lang="fr-CH" dirty="0"/>
              <a:t> : l’</a:t>
            </a:r>
            <a:r>
              <a:rPr lang="fr-CH" dirty="0" err="1"/>
              <a:t>tilisateur</a:t>
            </a:r>
            <a:r>
              <a:rPr lang="fr-CH" dirty="0"/>
              <a:t> </a:t>
            </a:r>
            <a:r>
              <a:rPr lang="fr-CH" dirty="0" smtClean="0"/>
              <a:t>avec un </a:t>
            </a:r>
            <a:r>
              <a:rPr lang="fr-CH" dirty="0"/>
              <a:t>compte valide </a:t>
            </a:r>
            <a:r>
              <a:rPr lang="fr-CH" dirty="0" smtClean="0"/>
              <a:t> </a:t>
            </a:r>
            <a:r>
              <a:rPr lang="fr-CH" dirty="0"/>
              <a:t>peut </a:t>
            </a:r>
            <a:r>
              <a:rPr lang="fr-CH" dirty="0" smtClean="0"/>
              <a:t> </a:t>
            </a:r>
            <a:r>
              <a:rPr lang="fr-CH" dirty="0"/>
              <a:t>commander  un produit sur Amazon avec une carte bleue </a:t>
            </a:r>
            <a:r>
              <a:rPr lang="fr-CH" dirty="0" smtClean="0"/>
              <a:t> </a:t>
            </a:r>
            <a:r>
              <a:rPr lang="fr-CH" dirty="0"/>
              <a:t>valide</a:t>
            </a:r>
          </a:p>
          <a:p>
            <a:r>
              <a:rPr lang="fr-CH" dirty="0" err="1"/>
              <a:t>When</a:t>
            </a:r>
            <a:r>
              <a:rPr lang="fr-CH" dirty="0"/>
              <a:t> Je tape le url de </a:t>
            </a:r>
            <a:r>
              <a:rPr lang="fr-CH" dirty="0" err="1"/>
              <a:t>amazon</a:t>
            </a:r>
            <a:r>
              <a:rPr lang="fr-CH" dirty="0"/>
              <a:t> sur la barre de recherche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je suis bien sur le site de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cliquer sur identifiez vous</a:t>
            </a:r>
          </a:p>
          <a:p>
            <a:r>
              <a:rPr lang="fr-CH" dirty="0"/>
              <a:t>And J’entre un mail valide</a:t>
            </a:r>
          </a:p>
          <a:p>
            <a:r>
              <a:rPr lang="fr-CH" dirty="0"/>
              <a:t>And Je clique sur continuer</a:t>
            </a:r>
          </a:p>
          <a:p>
            <a:r>
              <a:rPr lang="fr-CH" dirty="0"/>
              <a:t>And J’entre un mot de passe valide</a:t>
            </a:r>
          </a:p>
          <a:p>
            <a:r>
              <a:rPr lang="fr-CH" dirty="0"/>
              <a:t>And Je clique sur s’</a:t>
            </a:r>
            <a:r>
              <a:rPr lang="fr-CH" dirty="0" err="1"/>
              <a:t>dentifier</a:t>
            </a:r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Je vérifie que je suis bien connecté sur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tape le nom de produit que je recherche sur le champ  « Que cherchez vous»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le produit que je recherche se trouve sur la liste des produits proposés</a:t>
            </a:r>
          </a:p>
          <a:p>
            <a:r>
              <a:rPr lang="fr-CH" dirty="0" err="1"/>
              <a:t>When</a:t>
            </a:r>
            <a:r>
              <a:rPr lang="fr-CH" dirty="0"/>
              <a:t> je clique sur le produit souhaité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le produit est bien sélectionné</a:t>
            </a:r>
          </a:p>
          <a:p>
            <a:r>
              <a:rPr lang="fr-CH" dirty="0" err="1"/>
              <a:t>When</a:t>
            </a:r>
            <a:r>
              <a:rPr lang="fr-CH" dirty="0"/>
              <a:t> Je clique sur « Acheter cet article»</a:t>
            </a:r>
          </a:p>
          <a:p>
            <a:r>
              <a:rPr lang="fr-CH" dirty="0" smtClean="0"/>
              <a:t>And </a:t>
            </a:r>
            <a:r>
              <a:rPr lang="fr-CH" dirty="0"/>
              <a:t>Je rempli le champ coordonnées bancaire avec des </a:t>
            </a:r>
            <a:r>
              <a:rPr lang="fr-CH" dirty="0" smtClean="0"/>
              <a:t>coordonnées </a:t>
            </a:r>
            <a:r>
              <a:rPr lang="fr-CH" dirty="0"/>
              <a:t>valide</a:t>
            </a:r>
          </a:p>
          <a:p>
            <a:r>
              <a:rPr lang="fr-CH" dirty="0"/>
              <a:t>And Je clique sur valider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</a:t>
            </a:r>
            <a:r>
              <a:rPr lang="fr-CH" dirty="0"/>
              <a:t>Je vérifie que la commande </a:t>
            </a:r>
            <a:r>
              <a:rPr lang="fr-CH" dirty="0" smtClean="0"/>
              <a:t>est bien passé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95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Scenario 10 Se déconnecter sur Amazon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Je tape le url de </a:t>
            </a:r>
            <a:r>
              <a:rPr lang="fr-CH" dirty="0" err="1" smtClean="0"/>
              <a:t>amazon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Vérifier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cliquer sur identifiez vous</a:t>
            </a:r>
          </a:p>
          <a:p>
            <a:r>
              <a:rPr lang="fr-CH" dirty="0" smtClean="0"/>
              <a:t>J’entre un mail valide</a:t>
            </a:r>
          </a:p>
          <a:p>
            <a:r>
              <a:rPr lang="fr-CH" dirty="0" smtClean="0"/>
              <a:t>Je clique sur continuer</a:t>
            </a:r>
          </a:p>
          <a:p>
            <a:r>
              <a:rPr lang="fr-CH" dirty="0" smtClean="0"/>
              <a:t>J’entre un mot de passe valide</a:t>
            </a:r>
          </a:p>
          <a:p>
            <a:r>
              <a:rPr lang="fr-CH" dirty="0" smtClean="0"/>
              <a:t>Je clique sur s’identifier</a:t>
            </a:r>
          </a:p>
          <a:p>
            <a:r>
              <a:rPr lang="fr-CH" dirty="0" smtClean="0"/>
              <a:t>Je vérifie que je suis bien connecté sur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clique sur mon nom</a:t>
            </a:r>
          </a:p>
          <a:p>
            <a:r>
              <a:rPr lang="fr-CH" dirty="0" smtClean="0"/>
              <a:t>Je clique sur se déconnecter</a:t>
            </a:r>
          </a:p>
          <a:p>
            <a:r>
              <a:rPr lang="fr-CH" dirty="0" smtClean="0"/>
              <a:t>Je vérifie que je me suis bien déconnecté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591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GHERKIN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H" dirty="0" err="1" smtClean="0"/>
              <a:t>Feature</a:t>
            </a:r>
            <a:r>
              <a:rPr lang="fr-CH" dirty="0" smtClean="0"/>
              <a:t> : Création d’un compte Amazon</a:t>
            </a:r>
          </a:p>
          <a:p>
            <a:r>
              <a:rPr lang="fr-CH" dirty="0"/>
              <a:t>Scenario : </a:t>
            </a:r>
            <a:r>
              <a:rPr lang="fr-CH" dirty="0" smtClean="0"/>
              <a:t>je crée un copte Amazon</a:t>
            </a:r>
          </a:p>
          <a:p>
            <a:r>
              <a:rPr lang="fr-CH" dirty="0" err="1" smtClean="0"/>
              <a:t>Given</a:t>
            </a:r>
            <a:r>
              <a:rPr lang="fr-CH" dirty="0" smtClean="0"/>
              <a:t> : l’utilisateur avec des bonnes information peut créer un compte.</a:t>
            </a:r>
          </a:p>
          <a:p>
            <a:r>
              <a:rPr lang="fr-CH" dirty="0" err="1" smtClean="0"/>
              <a:t>When</a:t>
            </a:r>
            <a:r>
              <a:rPr lang="fr-CH" dirty="0" smtClean="0"/>
              <a:t> </a:t>
            </a:r>
            <a:r>
              <a:rPr lang="fr-CH" dirty="0"/>
              <a:t>Je </a:t>
            </a:r>
            <a:r>
              <a:rPr lang="fr-CH" dirty="0" smtClean="0"/>
              <a:t>tape </a:t>
            </a:r>
            <a:r>
              <a:rPr lang="fr-CH" dirty="0"/>
              <a:t>le url de </a:t>
            </a:r>
            <a:r>
              <a:rPr lang="fr-CH" dirty="0" err="1"/>
              <a:t>amazon</a:t>
            </a:r>
            <a:r>
              <a:rPr lang="fr-CH" dirty="0"/>
              <a:t> sur la barre de </a:t>
            </a:r>
            <a:r>
              <a:rPr lang="fr-CH" dirty="0" smtClean="0"/>
              <a:t>recherche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vérifie </a:t>
            </a:r>
            <a:r>
              <a:rPr lang="fr-CH" dirty="0"/>
              <a:t>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err="1" smtClean="0"/>
              <a:t>When</a:t>
            </a:r>
            <a:r>
              <a:rPr lang="fr-CH" dirty="0" smtClean="0"/>
              <a:t>  Je Clique </a:t>
            </a:r>
            <a:r>
              <a:rPr lang="fr-CH" dirty="0"/>
              <a:t>sur créer un compte </a:t>
            </a:r>
            <a:endParaRPr lang="fr-CH" dirty="0" smtClean="0"/>
          </a:p>
          <a:p>
            <a:r>
              <a:rPr lang="fr-CH" dirty="0" smtClean="0"/>
              <a:t>And Remplir </a:t>
            </a:r>
            <a:r>
              <a:rPr lang="fr-CH" dirty="0"/>
              <a:t>le champ nom en entrant un nom valide</a:t>
            </a:r>
          </a:p>
          <a:p>
            <a:r>
              <a:rPr lang="fr-CH" dirty="0" smtClean="0"/>
              <a:t>And Remplir </a:t>
            </a:r>
            <a:r>
              <a:rPr lang="fr-CH" dirty="0"/>
              <a:t>le champ email en entrant un mail valide</a:t>
            </a:r>
          </a:p>
          <a:p>
            <a:r>
              <a:rPr lang="fr-CH" dirty="0" smtClean="0"/>
              <a:t>And Remplir </a:t>
            </a:r>
            <a:r>
              <a:rPr lang="fr-CH" dirty="0"/>
              <a:t>le champ mot de passe en entrant un mot de passe valide</a:t>
            </a:r>
          </a:p>
          <a:p>
            <a:r>
              <a:rPr lang="fr-CH" dirty="0" smtClean="0"/>
              <a:t>And Remplir </a:t>
            </a:r>
            <a:r>
              <a:rPr lang="fr-CH" dirty="0"/>
              <a:t>le champ </a:t>
            </a:r>
            <a:r>
              <a:rPr lang="fr-CH" dirty="0" err="1"/>
              <a:t>re-password</a:t>
            </a:r>
            <a:r>
              <a:rPr lang="fr-CH" dirty="0"/>
              <a:t> en entrant le même mot de passe</a:t>
            </a:r>
          </a:p>
          <a:p>
            <a:r>
              <a:rPr lang="fr-CH" dirty="0" smtClean="0"/>
              <a:t>And Cliquer </a:t>
            </a:r>
            <a:r>
              <a:rPr lang="fr-CH" dirty="0"/>
              <a:t>sur créer votre </a:t>
            </a:r>
            <a:r>
              <a:rPr lang="fr-CH" dirty="0" smtClean="0"/>
              <a:t>compte</a:t>
            </a:r>
          </a:p>
          <a:p>
            <a:r>
              <a:rPr lang="fr-CH" dirty="0" smtClean="0"/>
              <a:t>And </a:t>
            </a:r>
            <a:r>
              <a:rPr lang="fr-CH" dirty="0"/>
              <a:t>Se connecter au mail renseigner pour  vérifier que j’ai bien </a:t>
            </a:r>
            <a:r>
              <a:rPr lang="fr-CH" dirty="0" smtClean="0"/>
              <a:t>reçu </a:t>
            </a:r>
            <a:r>
              <a:rPr lang="fr-CH" dirty="0"/>
              <a:t>le mail pour valider </a:t>
            </a:r>
            <a:r>
              <a:rPr lang="fr-CH" dirty="0" smtClean="0"/>
              <a:t>l’inscription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Vérifier </a:t>
            </a:r>
            <a:r>
              <a:rPr lang="fr-CH" dirty="0"/>
              <a:t>que le compte est bien créer </a:t>
            </a:r>
          </a:p>
          <a:p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Gherkin</a:t>
            </a:r>
            <a:r>
              <a:rPr lang="fr-CH" dirty="0" smtClean="0"/>
              <a:t> Scenario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H" dirty="0" err="1"/>
              <a:t>Feature</a:t>
            </a:r>
            <a:r>
              <a:rPr lang="fr-CH" dirty="0"/>
              <a:t> : se </a:t>
            </a:r>
            <a:r>
              <a:rPr lang="fr-CH" dirty="0" err="1" smtClean="0"/>
              <a:t>deconnecter</a:t>
            </a:r>
            <a:r>
              <a:rPr lang="fr-CH" dirty="0" smtClean="0"/>
              <a:t> </a:t>
            </a:r>
            <a:r>
              <a:rPr lang="fr-CH" dirty="0"/>
              <a:t>sur Amazon </a:t>
            </a:r>
          </a:p>
          <a:p>
            <a:r>
              <a:rPr lang="fr-CH" dirty="0"/>
              <a:t> Scenario:  </a:t>
            </a:r>
            <a:r>
              <a:rPr lang="fr-CH" dirty="0" smtClean="0"/>
              <a:t>je me </a:t>
            </a:r>
            <a:r>
              <a:rPr lang="fr-CH" dirty="0" err="1" smtClean="0"/>
              <a:t>deconnecte</a:t>
            </a:r>
            <a:r>
              <a:rPr lang="fr-CH" dirty="0" smtClean="0"/>
              <a:t> </a:t>
            </a:r>
            <a:r>
              <a:rPr lang="fr-CH" dirty="0"/>
              <a:t>sur </a:t>
            </a:r>
            <a:r>
              <a:rPr lang="fr-CH" dirty="0" smtClean="0"/>
              <a:t>Amazon</a:t>
            </a:r>
          </a:p>
          <a:p>
            <a:r>
              <a:rPr lang="fr-CH" dirty="0" err="1" smtClean="0"/>
              <a:t>Given</a:t>
            </a:r>
            <a:r>
              <a:rPr lang="fr-CH" dirty="0" smtClean="0"/>
              <a:t> </a:t>
            </a:r>
            <a:r>
              <a:rPr lang="fr-CH" dirty="0"/>
              <a:t>: </a:t>
            </a:r>
            <a:r>
              <a:rPr lang="fr-CH" dirty="0" smtClean="0"/>
              <a:t>l’utilisateur </a:t>
            </a:r>
            <a:r>
              <a:rPr lang="fr-CH" dirty="0"/>
              <a:t>peut se </a:t>
            </a:r>
            <a:r>
              <a:rPr lang="fr-CH" dirty="0" smtClean="0"/>
              <a:t>connecter sans problème quand il est connecté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tape le url de </a:t>
            </a:r>
            <a:r>
              <a:rPr lang="fr-CH" dirty="0" err="1"/>
              <a:t>amazon</a:t>
            </a:r>
            <a:r>
              <a:rPr lang="fr-CH" dirty="0"/>
              <a:t> sur la barre de recherche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je suis bien sur le site de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cliquer sur identifiez vous</a:t>
            </a:r>
          </a:p>
          <a:p>
            <a:r>
              <a:rPr lang="fr-CH" dirty="0"/>
              <a:t>And J’entre un mail valide</a:t>
            </a:r>
          </a:p>
          <a:p>
            <a:r>
              <a:rPr lang="fr-CH" dirty="0"/>
              <a:t>And Je clique sur continuer</a:t>
            </a:r>
          </a:p>
          <a:p>
            <a:r>
              <a:rPr lang="fr-CH" dirty="0"/>
              <a:t>And J’entre un mot de passe valide</a:t>
            </a:r>
          </a:p>
          <a:p>
            <a:r>
              <a:rPr lang="fr-CH" dirty="0"/>
              <a:t>And Je clique sur </a:t>
            </a:r>
            <a:r>
              <a:rPr lang="fr-CH" dirty="0" smtClean="0"/>
              <a:t>s’identifier</a:t>
            </a:r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Je vérifie que je suis bien connecté sur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err="1" smtClean="0"/>
              <a:t>When</a:t>
            </a:r>
            <a:r>
              <a:rPr lang="fr-CH" dirty="0" smtClean="0"/>
              <a:t> Je </a:t>
            </a:r>
            <a:r>
              <a:rPr lang="fr-CH" dirty="0"/>
              <a:t>clique sur mon nom</a:t>
            </a:r>
          </a:p>
          <a:p>
            <a:r>
              <a:rPr lang="fr-CH" dirty="0" smtClean="0"/>
              <a:t>And Je </a:t>
            </a:r>
            <a:r>
              <a:rPr lang="fr-CH" dirty="0"/>
              <a:t>clique sur se déconnecter</a:t>
            </a:r>
          </a:p>
          <a:p>
            <a:r>
              <a:rPr lang="fr-CH" dirty="0" err="1" smtClean="0"/>
              <a:t>Then</a:t>
            </a:r>
            <a:r>
              <a:rPr lang="fr-CH" dirty="0" smtClean="0"/>
              <a:t> Je </a:t>
            </a:r>
            <a:r>
              <a:rPr lang="fr-CH" dirty="0"/>
              <a:t>vérifie que je me suis bien déconnecté</a:t>
            </a:r>
            <a:endParaRPr lang="fr-FR" dirty="0"/>
          </a:p>
          <a:p>
            <a:endParaRPr lang="fr-CH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1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Scenario 2 se connecter sur Amazon avec un email valide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Je tape le url de </a:t>
            </a:r>
            <a:r>
              <a:rPr lang="fr-CH" dirty="0" err="1" smtClean="0"/>
              <a:t>amazon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Vérifier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cliquer sur identifiez vous</a:t>
            </a:r>
          </a:p>
          <a:p>
            <a:r>
              <a:rPr lang="fr-CH" dirty="0" smtClean="0"/>
              <a:t>J’entre un mail valide</a:t>
            </a:r>
          </a:p>
          <a:p>
            <a:r>
              <a:rPr lang="fr-CH" dirty="0" smtClean="0"/>
              <a:t>Je clique sur continuer</a:t>
            </a:r>
          </a:p>
          <a:p>
            <a:r>
              <a:rPr lang="fr-CH" dirty="0" smtClean="0"/>
              <a:t>J’entre un mot de passe valide</a:t>
            </a:r>
          </a:p>
          <a:p>
            <a:r>
              <a:rPr lang="fr-CH" dirty="0" smtClean="0"/>
              <a:t>Je clique sur s’</a:t>
            </a:r>
            <a:r>
              <a:rPr lang="fr-CH" dirty="0" err="1" smtClean="0"/>
              <a:t>dentifier</a:t>
            </a:r>
            <a:endParaRPr lang="fr-CH" dirty="0" smtClean="0"/>
          </a:p>
          <a:p>
            <a:r>
              <a:rPr lang="fr-CH" dirty="0" smtClean="0"/>
              <a:t>Je vérifie que je suis bien connecté sur </a:t>
            </a:r>
            <a:r>
              <a:rPr lang="fr-CH" dirty="0" err="1" smtClean="0"/>
              <a:t>amazon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1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>
                <a:solidFill>
                  <a:srgbClr val="FF0000"/>
                </a:solidFill>
              </a:rPr>
              <a:t>Gherkin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err="1" smtClean="0"/>
              <a:t>Feature</a:t>
            </a:r>
            <a:r>
              <a:rPr lang="fr-CH" dirty="0" smtClean="0"/>
              <a:t> : </a:t>
            </a:r>
            <a:r>
              <a:rPr lang="fr-CH" dirty="0"/>
              <a:t>se connecter sur Amazon avec un email </a:t>
            </a:r>
            <a:r>
              <a:rPr lang="fr-CH" dirty="0" smtClean="0"/>
              <a:t>valide</a:t>
            </a:r>
          </a:p>
          <a:p>
            <a:r>
              <a:rPr lang="fr-CH" dirty="0" smtClean="0"/>
              <a:t> Scenario: Je me connecte </a:t>
            </a:r>
            <a:r>
              <a:rPr lang="fr-CH" dirty="0"/>
              <a:t>sur Amazon avec un email </a:t>
            </a:r>
            <a:r>
              <a:rPr lang="fr-CH" dirty="0" smtClean="0"/>
              <a:t>valide</a:t>
            </a:r>
          </a:p>
          <a:p>
            <a:r>
              <a:rPr lang="fr-CH" dirty="0" err="1" smtClean="0"/>
              <a:t>Given</a:t>
            </a:r>
            <a:r>
              <a:rPr lang="fr-CH" dirty="0" smtClean="0"/>
              <a:t> : l’</a:t>
            </a:r>
            <a:r>
              <a:rPr lang="fr-CH" dirty="0" err="1" smtClean="0"/>
              <a:t>tilisateur</a:t>
            </a:r>
            <a:r>
              <a:rPr lang="fr-CH" dirty="0" smtClean="0"/>
              <a:t> peut se connecter avec des identifiant valide </a:t>
            </a:r>
          </a:p>
          <a:p>
            <a:r>
              <a:rPr lang="fr-CH" dirty="0" err="1"/>
              <a:t>When</a:t>
            </a:r>
            <a:r>
              <a:rPr lang="fr-CH" dirty="0"/>
              <a:t> Je tape le url de </a:t>
            </a:r>
            <a:r>
              <a:rPr lang="fr-CH" dirty="0" err="1"/>
              <a:t>amazon</a:t>
            </a:r>
            <a:r>
              <a:rPr lang="fr-CH" dirty="0"/>
              <a:t> sur la barre de recherche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err="1" smtClean="0"/>
              <a:t>When</a:t>
            </a:r>
            <a:r>
              <a:rPr lang="fr-CH" dirty="0" smtClean="0"/>
              <a:t> Je </a:t>
            </a:r>
            <a:r>
              <a:rPr lang="fr-CH" dirty="0"/>
              <a:t>cliquer sur identifiez vous</a:t>
            </a:r>
          </a:p>
          <a:p>
            <a:r>
              <a:rPr lang="fr-CH" dirty="0" smtClean="0"/>
              <a:t>And J’entre </a:t>
            </a:r>
            <a:r>
              <a:rPr lang="fr-CH" dirty="0"/>
              <a:t>un mail valide</a:t>
            </a:r>
          </a:p>
          <a:p>
            <a:r>
              <a:rPr lang="fr-CH" dirty="0" smtClean="0"/>
              <a:t>And Je </a:t>
            </a:r>
            <a:r>
              <a:rPr lang="fr-CH" dirty="0"/>
              <a:t>clique sur continuer</a:t>
            </a:r>
          </a:p>
          <a:p>
            <a:r>
              <a:rPr lang="fr-CH" dirty="0" smtClean="0"/>
              <a:t>And J’entre </a:t>
            </a:r>
            <a:r>
              <a:rPr lang="fr-CH" dirty="0"/>
              <a:t>un mot de passe valide</a:t>
            </a:r>
          </a:p>
          <a:p>
            <a:r>
              <a:rPr lang="fr-CH" dirty="0" smtClean="0"/>
              <a:t>And Je </a:t>
            </a:r>
            <a:r>
              <a:rPr lang="fr-CH" dirty="0"/>
              <a:t>clique sur s’</a:t>
            </a:r>
            <a:r>
              <a:rPr lang="fr-CH" dirty="0" err="1"/>
              <a:t>dentifier</a:t>
            </a:r>
            <a:endParaRPr lang="fr-CH" dirty="0"/>
          </a:p>
          <a:p>
            <a:r>
              <a:rPr lang="fr-CH" dirty="0" err="1" smtClean="0"/>
              <a:t>Then</a:t>
            </a:r>
            <a:r>
              <a:rPr lang="fr-CH" dirty="0" smtClean="0"/>
              <a:t> Je </a:t>
            </a:r>
            <a:r>
              <a:rPr lang="fr-CH" dirty="0"/>
              <a:t>vérifie que je suis bien connecté sur </a:t>
            </a:r>
            <a:r>
              <a:rPr lang="fr-CH" dirty="0" err="1"/>
              <a:t>amazon</a:t>
            </a:r>
            <a:endParaRPr lang="fr-FR" dirty="0"/>
          </a:p>
          <a:p>
            <a:endParaRPr lang="fr-CH" dirty="0"/>
          </a:p>
          <a:p>
            <a:endParaRPr lang="fr-CH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3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Scenario 3 se connecter sur Amazon avec un email non valide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Je tape le url de </a:t>
            </a:r>
            <a:r>
              <a:rPr lang="fr-CH" dirty="0" err="1" smtClean="0"/>
              <a:t>amazon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Vérifier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cliquer sur identifiez vous</a:t>
            </a:r>
          </a:p>
          <a:p>
            <a:r>
              <a:rPr lang="fr-CH" dirty="0" smtClean="0"/>
              <a:t>J’entre un mail non valide</a:t>
            </a:r>
          </a:p>
          <a:p>
            <a:r>
              <a:rPr lang="fr-CH" dirty="0" smtClean="0"/>
              <a:t>Je clique sur continuer</a:t>
            </a:r>
          </a:p>
          <a:p>
            <a:r>
              <a:rPr lang="fr-CH" dirty="0" smtClean="0"/>
              <a:t>Je vérifie que cela ne fonctionne pas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405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>
                <a:solidFill>
                  <a:srgbClr val="FF0000"/>
                </a:solidFill>
              </a:rPr>
              <a:t>Gherkin</a:t>
            </a:r>
            <a:r>
              <a:rPr lang="fr-CH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 err="1"/>
              <a:t>Feature</a:t>
            </a:r>
            <a:r>
              <a:rPr lang="fr-CH" dirty="0"/>
              <a:t> : se connecter sur Amazon avec un </a:t>
            </a:r>
            <a:r>
              <a:rPr lang="fr-CH" dirty="0" smtClean="0"/>
              <a:t>email non </a:t>
            </a:r>
            <a:r>
              <a:rPr lang="fr-CH" dirty="0"/>
              <a:t>valide</a:t>
            </a:r>
          </a:p>
          <a:p>
            <a:r>
              <a:rPr lang="fr-CH" dirty="0"/>
              <a:t> Scenario: Je me connecte sur Amazon avec un </a:t>
            </a:r>
            <a:r>
              <a:rPr lang="fr-CH" dirty="0" smtClean="0"/>
              <a:t>email non </a:t>
            </a:r>
            <a:r>
              <a:rPr lang="fr-CH" dirty="0"/>
              <a:t>valide</a:t>
            </a:r>
          </a:p>
          <a:p>
            <a:r>
              <a:rPr lang="fr-CH" dirty="0" err="1"/>
              <a:t>Given</a:t>
            </a:r>
            <a:r>
              <a:rPr lang="fr-CH" dirty="0"/>
              <a:t> : </a:t>
            </a:r>
            <a:r>
              <a:rPr lang="fr-CH" dirty="0" smtClean="0"/>
              <a:t>l’</a:t>
            </a:r>
            <a:r>
              <a:rPr lang="fr-CH" dirty="0" err="1" smtClean="0"/>
              <a:t>tilisateur</a:t>
            </a:r>
            <a:r>
              <a:rPr lang="fr-CH" dirty="0" smtClean="0"/>
              <a:t> ne </a:t>
            </a:r>
            <a:r>
              <a:rPr lang="fr-CH" dirty="0"/>
              <a:t>peut </a:t>
            </a:r>
            <a:r>
              <a:rPr lang="fr-CH" dirty="0" smtClean="0"/>
              <a:t>pas se </a:t>
            </a:r>
            <a:r>
              <a:rPr lang="fr-CH" dirty="0"/>
              <a:t>connecter avec des identifiant valide </a:t>
            </a:r>
          </a:p>
          <a:p>
            <a:r>
              <a:rPr lang="fr-CH" dirty="0" err="1"/>
              <a:t>When</a:t>
            </a:r>
            <a:r>
              <a:rPr lang="fr-CH" dirty="0"/>
              <a:t> Je tape le url de </a:t>
            </a:r>
            <a:r>
              <a:rPr lang="fr-CH" dirty="0" err="1"/>
              <a:t>amazon</a:t>
            </a:r>
            <a:r>
              <a:rPr lang="fr-CH" dirty="0"/>
              <a:t> sur la barre de recherche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je suis bien sur le site de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cliquer sur identifiez vous</a:t>
            </a:r>
          </a:p>
          <a:p>
            <a:r>
              <a:rPr lang="fr-CH" dirty="0"/>
              <a:t>And J’entre un </a:t>
            </a:r>
            <a:r>
              <a:rPr lang="fr-CH" dirty="0" smtClean="0"/>
              <a:t>mail non </a:t>
            </a:r>
            <a:r>
              <a:rPr lang="fr-CH" dirty="0"/>
              <a:t>valide</a:t>
            </a:r>
          </a:p>
          <a:p>
            <a:r>
              <a:rPr lang="fr-CH" dirty="0"/>
              <a:t>And Je clique sur </a:t>
            </a:r>
            <a:r>
              <a:rPr lang="fr-CH" dirty="0" smtClean="0"/>
              <a:t>continuer</a:t>
            </a:r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Je vérifie que </a:t>
            </a:r>
            <a:r>
              <a:rPr lang="fr-CH" dirty="0" smtClean="0"/>
              <a:t>j’ai un message d’erreur me disant que le mail n’est pas valide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24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Scenario 4 Se connecter avec un mauvais mot de passe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Je tape le url de </a:t>
            </a:r>
            <a:r>
              <a:rPr lang="fr-CH" dirty="0" err="1" smtClean="0"/>
              <a:t>amazon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Je vérifier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cliquer sur identifiez vous</a:t>
            </a:r>
          </a:p>
          <a:p>
            <a:r>
              <a:rPr lang="fr-CH" dirty="0" smtClean="0"/>
              <a:t>J’entre un mail valide</a:t>
            </a:r>
          </a:p>
          <a:p>
            <a:r>
              <a:rPr lang="fr-CH" dirty="0" smtClean="0"/>
              <a:t>Je clique sur continuer</a:t>
            </a:r>
          </a:p>
          <a:p>
            <a:r>
              <a:rPr lang="fr-CH" dirty="0" smtClean="0"/>
              <a:t>J’entre un mot de </a:t>
            </a:r>
            <a:r>
              <a:rPr lang="fr-CH" dirty="0" smtClean="0"/>
              <a:t>passe </a:t>
            </a:r>
            <a:r>
              <a:rPr lang="fr-CH" dirty="0" smtClean="0"/>
              <a:t>non valide</a:t>
            </a:r>
          </a:p>
          <a:p>
            <a:r>
              <a:rPr lang="fr-CH" dirty="0" smtClean="0"/>
              <a:t>Je clique sur s’identifier</a:t>
            </a:r>
          </a:p>
          <a:p>
            <a:r>
              <a:rPr lang="fr-CH" dirty="0" smtClean="0"/>
              <a:t>Je vérifie que l’identification n’a pas abouti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022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>
                <a:solidFill>
                  <a:srgbClr val="FF0000"/>
                </a:solidFill>
              </a:rPr>
              <a:t>Gherkin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 err="1"/>
              <a:t>Feature</a:t>
            </a:r>
            <a:r>
              <a:rPr lang="fr-CH" dirty="0"/>
              <a:t> : se connecter sur Amazon avec </a:t>
            </a:r>
            <a:r>
              <a:rPr lang="fr-CH" dirty="0" smtClean="0"/>
              <a:t>un mot de passe non </a:t>
            </a:r>
            <a:r>
              <a:rPr lang="fr-CH" dirty="0"/>
              <a:t>valide</a:t>
            </a:r>
          </a:p>
          <a:p>
            <a:r>
              <a:rPr lang="fr-CH" dirty="0"/>
              <a:t> Scenario: Je me connecte sur Amazon avec </a:t>
            </a:r>
            <a:r>
              <a:rPr lang="fr-CH" dirty="0" smtClean="0"/>
              <a:t>un mot de passe non </a:t>
            </a:r>
            <a:r>
              <a:rPr lang="fr-CH" dirty="0"/>
              <a:t>valide</a:t>
            </a:r>
          </a:p>
          <a:p>
            <a:r>
              <a:rPr lang="fr-CH" dirty="0" err="1"/>
              <a:t>Given</a:t>
            </a:r>
            <a:r>
              <a:rPr lang="fr-CH" dirty="0"/>
              <a:t> : l’</a:t>
            </a:r>
            <a:r>
              <a:rPr lang="fr-CH" dirty="0" err="1"/>
              <a:t>tilisateur</a:t>
            </a:r>
            <a:r>
              <a:rPr lang="fr-CH" dirty="0"/>
              <a:t> </a:t>
            </a:r>
            <a:r>
              <a:rPr lang="fr-CH" dirty="0" smtClean="0"/>
              <a:t> ne peut pas </a:t>
            </a:r>
            <a:r>
              <a:rPr lang="fr-CH" dirty="0"/>
              <a:t>se connecter avec </a:t>
            </a:r>
            <a:r>
              <a:rPr lang="fr-CH" dirty="0" smtClean="0"/>
              <a:t>un mauvais mot de passe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tape le url de </a:t>
            </a:r>
            <a:r>
              <a:rPr lang="fr-CH" dirty="0" err="1"/>
              <a:t>amazon</a:t>
            </a:r>
            <a:r>
              <a:rPr lang="fr-CH" dirty="0"/>
              <a:t> sur la barre de recherche</a:t>
            </a:r>
          </a:p>
          <a:p>
            <a:r>
              <a:rPr lang="fr-CH" dirty="0" err="1"/>
              <a:t>Then</a:t>
            </a:r>
            <a:r>
              <a:rPr lang="fr-CH" dirty="0"/>
              <a:t> je vérifie que je suis bien sur le site de </a:t>
            </a:r>
            <a:r>
              <a:rPr lang="fr-CH" dirty="0" err="1"/>
              <a:t>amazon</a:t>
            </a:r>
            <a:endParaRPr lang="fr-CH" dirty="0"/>
          </a:p>
          <a:p>
            <a:r>
              <a:rPr lang="fr-CH" dirty="0" err="1"/>
              <a:t>When</a:t>
            </a:r>
            <a:r>
              <a:rPr lang="fr-CH" dirty="0"/>
              <a:t> Je cliquer sur identifiez vous</a:t>
            </a:r>
          </a:p>
          <a:p>
            <a:r>
              <a:rPr lang="fr-CH" dirty="0"/>
              <a:t>And J’entre un mail valide</a:t>
            </a:r>
          </a:p>
          <a:p>
            <a:r>
              <a:rPr lang="fr-CH" dirty="0"/>
              <a:t>And Je clique sur continuer</a:t>
            </a:r>
          </a:p>
          <a:p>
            <a:r>
              <a:rPr lang="fr-CH" dirty="0"/>
              <a:t>And J’entre un mot de </a:t>
            </a:r>
            <a:r>
              <a:rPr lang="fr-CH" dirty="0" smtClean="0"/>
              <a:t>passe non </a:t>
            </a:r>
            <a:r>
              <a:rPr lang="fr-CH" dirty="0"/>
              <a:t>valide</a:t>
            </a:r>
          </a:p>
          <a:p>
            <a:r>
              <a:rPr lang="fr-CH" dirty="0"/>
              <a:t>And Je clique sur s’</a:t>
            </a:r>
            <a:r>
              <a:rPr lang="fr-CH" dirty="0" err="1"/>
              <a:t>dentifier</a:t>
            </a:r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 Je vérifie </a:t>
            </a:r>
            <a:r>
              <a:rPr lang="fr-CH" dirty="0" smtClean="0"/>
              <a:t>que j’ai un message d’erreur me disant que mon mot de passe est incorrect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21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Scenario 5 Chercher un produit sur Amazon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Je tape le url de </a:t>
            </a:r>
            <a:r>
              <a:rPr lang="fr-CH" dirty="0" err="1" smtClean="0"/>
              <a:t>amazon</a:t>
            </a:r>
            <a:r>
              <a:rPr lang="fr-CH" dirty="0" smtClean="0"/>
              <a:t> sur la barre de recherche</a:t>
            </a:r>
          </a:p>
          <a:p>
            <a:r>
              <a:rPr lang="fr-CH" dirty="0" smtClean="0"/>
              <a:t>Vérifier que je suis bien sur le site de </a:t>
            </a:r>
            <a:r>
              <a:rPr lang="fr-CH" dirty="0" err="1" smtClean="0"/>
              <a:t>amazon</a:t>
            </a:r>
            <a:endParaRPr lang="fr-CH" dirty="0" smtClean="0"/>
          </a:p>
          <a:p>
            <a:r>
              <a:rPr lang="fr-CH" dirty="0" smtClean="0"/>
              <a:t>Je cliquer sur identifiez vous</a:t>
            </a:r>
          </a:p>
          <a:p>
            <a:r>
              <a:rPr lang="fr-CH" dirty="0" smtClean="0"/>
              <a:t>J’entre un mail valide</a:t>
            </a:r>
          </a:p>
          <a:p>
            <a:r>
              <a:rPr lang="fr-CH" dirty="0" smtClean="0"/>
              <a:t>Je clique sur continuer</a:t>
            </a:r>
          </a:p>
          <a:p>
            <a:r>
              <a:rPr lang="fr-CH" dirty="0" smtClean="0"/>
              <a:t>J’entre un mot de passe valide</a:t>
            </a:r>
          </a:p>
          <a:p>
            <a:r>
              <a:rPr lang="fr-CH" dirty="0" smtClean="0"/>
              <a:t>Je clique sur s’identifier</a:t>
            </a:r>
          </a:p>
          <a:p>
            <a:r>
              <a:rPr lang="fr-CH" dirty="0" smtClean="0"/>
              <a:t>Je vérifie que je suis bien connecté sur </a:t>
            </a:r>
            <a:r>
              <a:rPr lang="fr-CH" dirty="0" err="1" smtClean="0"/>
              <a:t>amazon</a:t>
            </a:r>
            <a:endParaRPr lang="fr-CH" dirty="0"/>
          </a:p>
          <a:p>
            <a:r>
              <a:rPr lang="fr-CH" dirty="0" smtClean="0"/>
              <a:t>Je tape le nom de produit que je recherche sur le champ  « Que cherchez vous»</a:t>
            </a:r>
          </a:p>
          <a:p>
            <a:r>
              <a:rPr lang="fr-CH" dirty="0" smtClean="0"/>
              <a:t>Je vérifie que le produit que je recherche se trouve sur la liste des produits proposés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97165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2327</Words>
  <Application>Microsoft Office PowerPoint</Application>
  <PresentationFormat>Grand écran</PresentationFormat>
  <Paragraphs>280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Scénario1 Créer un compte Amazon</vt:lpstr>
      <vt:lpstr>GHERKIN</vt:lpstr>
      <vt:lpstr>Scenario 2 se connecter sur Amazon avec un email valide</vt:lpstr>
      <vt:lpstr>Gherkin</vt:lpstr>
      <vt:lpstr>Scenario 3 se connecter sur Amazon avec un email non valide</vt:lpstr>
      <vt:lpstr>Gherkin </vt:lpstr>
      <vt:lpstr>Scenario 4 Se connecter avec un mauvais mot de passe</vt:lpstr>
      <vt:lpstr>Gherkin</vt:lpstr>
      <vt:lpstr>Scenario 5 Chercher un produit sur Amazon</vt:lpstr>
      <vt:lpstr>Gherkin</vt:lpstr>
      <vt:lpstr>Scenario 6 Sélectionner un produit sur Amazon</vt:lpstr>
      <vt:lpstr>Gherkin</vt:lpstr>
      <vt:lpstr>Scenario 7 Mettre un produit dans le panier</vt:lpstr>
      <vt:lpstr>Gherkin</vt:lpstr>
      <vt:lpstr>Scenario 8  Commander un produit sur Amazon avec une carte bleu non valide</vt:lpstr>
      <vt:lpstr>Gherkin</vt:lpstr>
      <vt:lpstr>Scenario 9 Commander un produit sur Amazon avec une carte bleu valide</vt:lpstr>
      <vt:lpstr>Gherkin </vt:lpstr>
      <vt:lpstr>Scenario 10 Se déconnecter sur Amazon</vt:lpstr>
      <vt:lpstr>Gherkin Scenario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 se connecter sur Amazon avec un email</dc:title>
  <dc:creator>Abdourahmane DIALLO</dc:creator>
  <cp:lastModifiedBy>Abdourahmane DIALLO</cp:lastModifiedBy>
  <cp:revision>21</cp:revision>
  <dcterms:created xsi:type="dcterms:W3CDTF">2021-02-07T14:35:10Z</dcterms:created>
  <dcterms:modified xsi:type="dcterms:W3CDTF">2021-02-08T18:21:14Z</dcterms:modified>
</cp:coreProperties>
</file>