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5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6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3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0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1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3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116E-8DE5-40D7-82E0-C5D9D8100E97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A0A9-2EC0-4418-A0DC-605E97EAB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8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smtClean="0">
                <a:solidFill>
                  <a:srgbClr val="FF0000"/>
                </a:solidFill>
              </a:rPr>
              <a:t> Scenarios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Scénario 1</a:t>
            </a:r>
            <a:r>
              <a:rPr lang="fr-CH" dirty="0" smtClean="0"/>
              <a:t>: se connecté sur mon compte </a:t>
            </a:r>
            <a:r>
              <a:rPr lang="fr-CH" dirty="0" err="1" smtClean="0"/>
              <a:t>facebook</a:t>
            </a:r>
            <a:r>
              <a:rPr lang="fr-CH" dirty="0" smtClean="0"/>
              <a:t> sur l’application de mon tel</a:t>
            </a:r>
          </a:p>
          <a:p>
            <a:pPr marL="0" indent="0">
              <a:buNone/>
            </a:pPr>
            <a:r>
              <a:rPr lang="fr-CH" dirty="0" smtClean="0"/>
              <a:t>1- cliquer sur l’appli </a:t>
            </a:r>
            <a:r>
              <a:rPr lang="fr-CH" dirty="0" err="1" smtClean="0"/>
              <a:t>facebook</a:t>
            </a:r>
            <a:r>
              <a:rPr lang="fr-CH" dirty="0" smtClean="0"/>
              <a:t> </a:t>
            </a:r>
          </a:p>
          <a:p>
            <a:pPr marL="0" indent="0">
              <a:buNone/>
            </a:pPr>
            <a:r>
              <a:rPr lang="fr-CH" dirty="0" smtClean="0"/>
              <a:t>2- vérifier que je suis bien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3- taper l’identifiant sur le champ identifiant</a:t>
            </a:r>
          </a:p>
          <a:p>
            <a:pPr marL="0" indent="0">
              <a:buNone/>
            </a:pPr>
            <a:r>
              <a:rPr lang="fr-CH" dirty="0" smtClean="0"/>
              <a:t>4 – taper le mot de passe sur le champ mot </a:t>
            </a:r>
            <a:r>
              <a:rPr lang="fr-CH" dirty="0" err="1" smtClean="0"/>
              <a:t>mot</a:t>
            </a:r>
            <a:r>
              <a:rPr lang="fr-CH" dirty="0" smtClean="0"/>
              <a:t> de passe</a:t>
            </a:r>
          </a:p>
          <a:p>
            <a:pPr marL="0" indent="0">
              <a:buNone/>
            </a:pPr>
            <a:r>
              <a:rPr lang="fr-CH" dirty="0" smtClean="0"/>
              <a:t>5 – taper sur valider </a:t>
            </a:r>
          </a:p>
          <a:p>
            <a:pPr marL="0" indent="0">
              <a:buNone/>
            </a:pPr>
            <a:r>
              <a:rPr lang="fr-CH" dirty="0" smtClean="0"/>
              <a:t>6 – Vérifier que je me suis bien connecté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endParaRPr lang="fr-CH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85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Feature</a:t>
            </a:r>
            <a:r>
              <a:rPr lang="fr-CH" dirty="0" smtClean="0"/>
              <a:t>: Appeler sur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smtClean="0"/>
              <a:t>Scenario Appeler un contact déjà </a:t>
            </a:r>
            <a:r>
              <a:rPr lang="fr-CH" dirty="0" err="1" smtClean="0"/>
              <a:t>enrregistrer</a:t>
            </a:r>
            <a:r>
              <a:rPr lang="fr-CH" dirty="0" smtClean="0"/>
              <a:t> avec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err="1" smtClean="0"/>
              <a:t>Given</a:t>
            </a:r>
            <a:r>
              <a:rPr lang="fr-CH" dirty="0" smtClean="0"/>
              <a:t> je l</a:t>
            </a:r>
            <a:r>
              <a:rPr lang="fr-CH" dirty="0" smtClean="0"/>
              <a:t>ance l’application </a:t>
            </a:r>
            <a:r>
              <a:rPr lang="fr-CH" dirty="0" err="1" smtClean="0"/>
              <a:t>whatApp</a:t>
            </a:r>
            <a:r>
              <a:rPr lang="fr-CH" dirty="0" smtClean="0"/>
              <a:t> en cliquant sur l’appli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clique sur l’appli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l’appli est bien ouverte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t</a:t>
            </a:r>
            <a:r>
              <a:rPr lang="fr-CH" dirty="0" smtClean="0"/>
              <a:t>ape en haut sur rechercher le nom de ma mère</a:t>
            </a:r>
          </a:p>
          <a:p>
            <a:r>
              <a:rPr lang="fr-CH" dirty="0" smtClean="0"/>
              <a:t>And je clique sur le nom de ma mère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l’appel passe.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9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Scenario 6 </a:t>
            </a:r>
            <a:r>
              <a:rPr lang="fr-CH" dirty="0" smtClean="0"/>
              <a:t>Enregistrer une audio et envoyer a un contact sur </a:t>
            </a:r>
            <a:r>
              <a:rPr lang="fr-CH" dirty="0" err="1" smtClean="0"/>
              <a:t>WhatApp</a:t>
            </a:r>
            <a:r>
              <a:rPr lang="fr-CH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Lancer l’application </a:t>
            </a:r>
            <a:r>
              <a:rPr lang="fr-CH" dirty="0" err="1" smtClean="0"/>
              <a:t>whatApp</a:t>
            </a:r>
            <a:r>
              <a:rPr lang="fr-CH" dirty="0" smtClean="0"/>
              <a:t> en cliquant sur l’appli</a:t>
            </a:r>
          </a:p>
          <a:p>
            <a:r>
              <a:rPr lang="fr-CH" dirty="0" smtClean="0"/>
              <a:t>Vérifier que l’appli est bien ouverte </a:t>
            </a:r>
          </a:p>
          <a:p>
            <a:r>
              <a:rPr lang="fr-CH" dirty="0" smtClean="0"/>
              <a:t>Cliquer sur Discussion </a:t>
            </a:r>
          </a:p>
          <a:p>
            <a:r>
              <a:rPr lang="fr-CH" dirty="0" smtClean="0"/>
              <a:t>Taper le nom du contact sur la barre de recherche</a:t>
            </a:r>
          </a:p>
          <a:p>
            <a:r>
              <a:rPr lang="fr-CH" dirty="0" smtClean="0"/>
              <a:t>Vérifier que la page des message s’affiche bien </a:t>
            </a:r>
          </a:p>
          <a:p>
            <a:r>
              <a:rPr lang="fr-CH" dirty="0" smtClean="0"/>
              <a:t>Vérifier que l’icone du micro est présent et fonctionne</a:t>
            </a:r>
          </a:p>
          <a:p>
            <a:r>
              <a:rPr lang="fr-CH" dirty="0" smtClean="0"/>
              <a:t>Appuyer sur le micro sans lâcher </a:t>
            </a:r>
          </a:p>
          <a:p>
            <a:r>
              <a:rPr lang="fr-CH" dirty="0" smtClean="0"/>
              <a:t>Enregistrer le message </a:t>
            </a:r>
          </a:p>
          <a:p>
            <a:r>
              <a:rPr lang="fr-CH" dirty="0" smtClean="0"/>
              <a:t>Lâcher le micro</a:t>
            </a:r>
          </a:p>
          <a:p>
            <a:r>
              <a:rPr lang="fr-CH" dirty="0" smtClean="0"/>
              <a:t>Vérifier que le </a:t>
            </a:r>
            <a:r>
              <a:rPr lang="fr-CH" dirty="0" err="1" smtClean="0"/>
              <a:t>msg</a:t>
            </a:r>
            <a:r>
              <a:rPr lang="fr-CH" dirty="0" smtClean="0"/>
              <a:t> est bien parti </a:t>
            </a:r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3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43442"/>
          </a:xfrm>
        </p:spPr>
        <p:txBody>
          <a:bodyPr>
            <a:normAutofit fontScale="40000" lnSpcReduction="20000"/>
          </a:bodyPr>
          <a:lstStyle/>
          <a:p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smtClean="0"/>
              <a:t>Enregistrer une audio et envoyer a un contact sur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smtClean="0"/>
              <a:t> Scenario j’</a:t>
            </a:r>
            <a:r>
              <a:rPr lang="fr-CH" dirty="0"/>
              <a:t>e</a:t>
            </a:r>
            <a:r>
              <a:rPr lang="fr-CH" dirty="0" smtClean="0"/>
              <a:t>nregistrer une audio et j’envoyer a un contact sur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err="1" smtClean="0"/>
              <a:t>Given</a:t>
            </a:r>
            <a:r>
              <a:rPr lang="fr-CH" dirty="0" smtClean="0"/>
              <a:t> je l</a:t>
            </a:r>
            <a:r>
              <a:rPr lang="fr-CH" dirty="0" smtClean="0"/>
              <a:t>ance l’application </a:t>
            </a:r>
            <a:r>
              <a:rPr lang="fr-CH" dirty="0" err="1" smtClean="0"/>
              <a:t>whatApp</a:t>
            </a:r>
            <a:r>
              <a:rPr lang="fr-CH" dirty="0" smtClean="0"/>
              <a:t> en cliquant sur l’appli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lance l’appli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l’appli est bien lancée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cl</a:t>
            </a:r>
            <a:r>
              <a:rPr lang="fr-CH" dirty="0" smtClean="0"/>
              <a:t>ique sur Discussion</a:t>
            </a:r>
          </a:p>
          <a:p>
            <a:r>
              <a:rPr lang="fr-CH" dirty="0" smtClean="0"/>
              <a:t>And </a:t>
            </a:r>
            <a:r>
              <a:rPr lang="fr-CH" dirty="0" smtClean="0"/>
              <a:t> je tape le nom du contact sur la barre de recherche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</a:t>
            </a:r>
            <a:r>
              <a:rPr lang="fr-CH" dirty="0"/>
              <a:t>v</a:t>
            </a:r>
            <a:r>
              <a:rPr lang="fr-CH" dirty="0" smtClean="0"/>
              <a:t>érifier que la page des message s’affiche bien</a:t>
            </a:r>
          </a:p>
          <a:p>
            <a:r>
              <a:rPr lang="fr-CH" dirty="0" smtClean="0"/>
              <a:t> And je vérifier que l’icone du micro est présent et fonctionne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 j’appui sur le micro sans lâcher</a:t>
            </a:r>
          </a:p>
          <a:p>
            <a:r>
              <a:rPr lang="fr-CH" dirty="0" smtClean="0"/>
              <a:t>And j’</a:t>
            </a:r>
            <a:r>
              <a:rPr lang="fr-CH" dirty="0"/>
              <a:t>e</a:t>
            </a:r>
            <a:r>
              <a:rPr lang="fr-CH" dirty="0" smtClean="0"/>
              <a:t>nregistrer le message </a:t>
            </a:r>
          </a:p>
          <a:p>
            <a:r>
              <a:rPr lang="fr-CH" dirty="0" smtClean="0"/>
              <a:t>And je lâche le micro 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 je </a:t>
            </a:r>
            <a:r>
              <a:rPr lang="fr-CH" dirty="0"/>
              <a:t>v</a:t>
            </a:r>
            <a:r>
              <a:rPr lang="fr-CH" dirty="0" smtClean="0"/>
              <a:t>érifier que le </a:t>
            </a:r>
            <a:r>
              <a:rPr lang="fr-CH" dirty="0" err="1" smtClean="0"/>
              <a:t>msg</a:t>
            </a:r>
            <a:r>
              <a:rPr lang="fr-CH" dirty="0" smtClean="0"/>
              <a:t> est bien parti 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 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Fesature</a:t>
            </a:r>
            <a:r>
              <a:rPr lang="fr-CH" dirty="0" smtClean="0"/>
              <a:t>: Je me connecte sur mon compte </a:t>
            </a:r>
            <a:r>
              <a:rPr lang="fr-CH" dirty="0" err="1" smtClean="0"/>
              <a:t>facebook</a:t>
            </a:r>
            <a:endParaRPr lang="fr-CH" dirty="0" smtClean="0"/>
          </a:p>
          <a:p>
            <a:r>
              <a:rPr lang="fr-CH" dirty="0" smtClean="0"/>
              <a:t>Scenarios: Ouvrir mon compte </a:t>
            </a:r>
            <a:r>
              <a:rPr lang="fr-CH" dirty="0" err="1" smtClean="0"/>
              <a:t>facebook</a:t>
            </a:r>
            <a:r>
              <a:rPr lang="fr-CH" dirty="0" smtClean="0"/>
              <a:t>,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j’ouvre </a:t>
            </a:r>
            <a:r>
              <a:rPr lang="fr-CH" dirty="0" err="1" smtClean="0"/>
              <a:t>facebook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j’entre l’email 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mail est correcte 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j’entre le mot de passe</a:t>
            </a:r>
          </a:p>
          <a:p>
            <a:r>
              <a:rPr lang="fr-CH" dirty="0" smtClean="0"/>
              <a:t>And je clique sur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je suis bien connecté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38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Scénario 2</a:t>
            </a:r>
            <a:r>
              <a:rPr lang="fr-CH" dirty="0" smtClean="0"/>
              <a:t>: Consulter le </a:t>
            </a:r>
            <a:r>
              <a:rPr lang="fr-CH" dirty="0" err="1" smtClean="0"/>
              <a:t>resultat</a:t>
            </a:r>
            <a:r>
              <a:rPr lang="fr-CH" dirty="0" smtClean="0"/>
              <a:t> du foot sur la page </a:t>
            </a:r>
            <a:r>
              <a:rPr lang="fr-CH" dirty="0" err="1" smtClean="0"/>
              <a:t>facebook</a:t>
            </a:r>
            <a:r>
              <a:rPr lang="fr-CH" dirty="0" smtClean="0"/>
              <a:t> de </a:t>
            </a:r>
            <a:r>
              <a:rPr lang="fr-CH" dirty="0" err="1" smtClean="0"/>
              <a:t>beinsport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 smtClean="0"/>
              <a:t>1- Cliquer sur l’appli </a:t>
            </a:r>
            <a:r>
              <a:rPr lang="fr-CH" dirty="0" err="1" smtClean="0"/>
              <a:t>facebook</a:t>
            </a:r>
            <a:r>
              <a:rPr lang="fr-CH" dirty="0" smtClean="0"/>
              <a:t> </a:t>
            </a:r>
          </a:p>
          <a:p>
            <a:pPr marL="0" indent="0">
              <a:buNone/>
            </a:pPr>
            <a:r>
              <a:rPr lang="fr-CH" dirty="0" smtClean="0"/>
              <a:t>2- Vérifier que je suis bien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3 - Taper l’identifiant sur le champ identifiant</a:t>
            </a:r>
          </a:p>
          <a:p>
            <a:pPr marL="0" indent="0">
              <a:buNone/>
            </a:pPr>
            <a:r>
              <a:rPr lang="fr-CH" dirty="0" smtClean="0"/>
              <a:t>4 -Taper le mot de passe sur le champ mot </a:t>
            </a:r>
            <a:r>
              <a:rPr lang="fr-CH" dirty="0" err="1" smtClean="0"/>
              <a:t>mot</a:t>
            </a:r>
            <a:r>
              <a:rPr lang="fr-CH" dirty="0" smtClean="0"/>
              <a:t> de passe</a:t>
            </a:r>
          </a:p>
          <a:p>
            <a:pPr marL="0" indent="0">
              <a:buNone/>
            </a:pPr>
            <a:r>
              <a:rPr lang="fr-CH" dirty="0" smtClean="0"/>
              <a:t>5 - Taper sur valider </a:t>
            </a:r>
          </a:p>
          <a:p>
            <a:pPr marL="0" indent="0">
              <a:buNone/>
            </a:pPr>
            <a:r>
              <a:rPr lang="fr-CH" dirty="0" smtClean="0"/>
              <a:t>6 - Vérifier que je me suis bien connecté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7 - Sur la barre de recherche </a:t>
            </a:r>
            <a:r>
              <a:rPr lang="fr-CH" dirty="0" err="1" smtClean="0"/>
              <a:t>facebook</a:t>
            </a:r>
            <a:r>
              <a:rPr lang="fr-CH" dirty="0" smtClean="0"/>
              <a:t> taper </a:t>
            </a:r>
            <a:r>
              <a:rPr lang="fr-CH" dirty="0" err="1" smtClean="0"/>
              <a:t>beinsport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8 -  Cliquer sur valider </a:t>
            </a:r>
          </a:p>
          <a:p>
            <a:pPr marL="0" indent="0">
              <a:buNone/>
            </a:pPr>
            <a:r>
              <a:rPr lang="fr-CH" dirty="0" smtClean="0"/>
              <a:t>9 – </a:t>
            </a:r>
            <a:r>
              <a:rPr lang="fr-CH" dirty="0" err="1" smtClean="0"/>
              <a:t>Verifier</a:t>
            </a:r>
            <a:r>
              <a:rPr lang="fr-CH" dirty="0" smtClean="0"/>
              <a:t> que je suis bien sur la page </a:t>
            </a:r>
            <a:r>
              <a:rPr lang="fr-CH" dirty="0" err="1" smtClean="0"/>
              <a:t>beinsport</a:t>
            </a:r>
            <a:r>
              <a:rPr lang="fr-CH" dirty="0" smtClean="0"/>
              <a:t>,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5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138" y="146184"/>
            <a:ext cx="10515600" cy="1325563"/>
          </a:xfrm>
        </p:spPr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err="1" smtClean="0"/>
              <a:t>Fesature</a:t>
            </a:r>
            <a:r>
              <a:rPr lang="fr-CH" dirty="0" smtClean="0"/>
              <a:t>:  </a:t>
            </a:r>
            <a:r>
              <a:rPr lang="fr-CH" dirty="0"/>
              <a:t>R</a:t>
            </a:r>
            <a:r>
              <a:rPr lang="fr-CH" dirty="0" smtClean="0"/>
              <a:t>egarde le résultat du foot sur la page </a:t>
            </a:r>
            <a:r>
              <a:rPr lang="fr-CH" dirty="0" err="1" smtClean="0"/>
              <a:t>facebook</a:t>
            </a:r>
            <a:r>
              <a:rPr lang="fr-CH" dirty="0" smtClean="0"/>
              <a:t> de </a:t>
            </a:r>
            <a:r>
              <a:rPr lang="fr-CH" dirty="0" err="1" smtClean="0"/>
              <a:t>beinsport</a:t>
            </a:r>
            <a:endParaRPr lang="fr-CH" dirty="0" smtClean="0"/>
          </a:p>
          <a:p>
            <a:r>
              <a:rPr lang="fr-CH" dirty="0" smtClean="0"/>
              <a:t>Scenarios: je regarde le </a:t>
            </a:r>
            <a:r>
              <a:rPr lang="fr-CH" dirty="0" err="1" smtClean="0"/>
              <a:t>resulat</a:t>
            </a:r>
            <a:r>
              <a:rPr lang="fr-CH" dirty="0" smtClean="0"/>
              <a:t> du foot sur la page </a:t>
            </a:r>
            <a:r>
              <a:rPr lang="fr-CH" dirty="0" err="1" smtClean="0"/>
              <a:t>beinsport</a:t>
            </a:r>
            <a:r>
              <a:rPr lang="fr-CH" dirty="0" smtClean="0"/>
              <a:t>,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j’ouvre </a:t>
            </a:r>
            <a:r>
              <a:rPr lang="fr-CH" dirty="0" err="1" smtClean="0"/>
              <a:t>facebook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j’entre l’email 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mail est correcte 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j’entre le mot de passe</a:t>
            </a:r>
          </a:p>
          <a:p>
            <a:r>
              <a:rPr lang="fr-CH" dirty="0" smtClean="0"/>
              <a:t>And je clique sur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je suis bien connecté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 taper </a:t>
            </a:r>
            <a:r>
              <a:rPr lang="fr-CH" dirty="0" err="1" smtClean="0"/>
              <a:t>beinsport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And taper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vérifier que je suis bie</a:t>
            </a:r>
            <a:r>
              <a:rPr lang="fr-CH" dirty="0" smtClean="0"/>
              <a:t>n sur la page </a:t>
            </a:r>
            <a:r>
              <a:rPr lang="fr-CH" dirty="0" err="1" smtClean="0"/>
              <a:t>beinsport</a:t>
            </a:r>
            <a:r>
              <a:rPr lang="fr-CH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46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Scenario 3</a:t>
            </a:r>
            <a:r>
              <a:rPr lang="fr-CH" dirty="0" smtClean="0"/>
              <a:t>: Suivre le compte de ma femme sur </a:t>
            </a:r>
            <a:r>
              <a:rPr lang="fr-CH" dirty="0" err="1" smtClean="0"/>
              <a:t>facebook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H" dirty="0" smtClean="0"/>
              <a:t>1- cliquer sur l’appli </a:t>
            </a:r>
            <a:r>
              <a:rPr lang="fr-CH" dirty="0" err="1" smtClean="0"/>
              <a:t>facebook</a:t>
            </a:r>
            <a:r>
              <a:rPr lang="fr-CH" dirty="0" smtClean="0"/>
              <a:t> </a:t>
            </a:r>
          </a:p>
          <a:p>
            <a:pPr marL="0" indent="0">
              <a:buNone/>
            </a:pPr>
            <a:r>
              <a:rPr lang="fr-CH" dirty="0" smtClean="0"/>
              <a:t>2- vérifier que je suis bien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3- taper l’identifiant sur le champ identifiant</a:t>
            </a:r>
          </a:p>
          <a:p>
            <a:pPr marL="0" indent="0">
              <a:buNone/>
            </a:pPr>
            <a:r>
              <a:rPr lang="fr-CH" dirty="0" smtClean="0"/>
              <a:t>4 – taper le mot de passe sur le champ mot </a:t>
            </a:r>
            <a:r>
              <a:rPr lang="fr-CH" dirty="0" err="1" smtClean="0"/>
              <a:t>mot</a:t>
            </a:r>
            <a:r>
              <a:rPr lang="fr-CH" dirty="0" smtClean="0"/>
              <a:t> de passe</a:t>
            </a:r>
          </a:p>
          <a:p>
            <a:pPr marL="0" indent="0">
              <a:buNone/>
            </a:pPr>
            <a:r>
              <a:rPr lang="fr-CH" dirty="0" smtClean="0"/>
              <a:t>5 – taper sur valider </a:t>
            </a:r>
          </a:p>
          <a:p>
            <a:pPr marL="0" indent="0">
              <a:buNone/>
            </a:pPr>
            <a:r>
              <a:rPr lang="fr-CH" dirty="0" smtClean="0"/>
              <a:t>6 – Vérifier que je me suis bien connecté sur </a:t>
            </a:r>
            <a:r>
              <a:rPr lang="fr-CH" dirty="0" err="1" smtClean="0"/>
              <a:t>facebook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7 - Sur la barre de recherche </a:t>
            </a:r>
            <a:r>
              <a:rPr lang="fr-CH" dirty="0" err="1" smtClean="0"/>
              <a:t>facebook</a:t>
            </a:r>
            <a:r>
              <a:rPr lang="fr-CH" dirty="0" smtClean="0"/>
              <a:t> taper le nom de ma femme « </a:t>
            </a:r>
            <a:r>
              <a:rPr lang="fr-CH" dirty="0" err="1" smtClean="0"/>
              <a:t>Rihana</a:t>
            </a:r>
            <a:r>
              <a:rPr lang="fr-CH" dirty="0" smtClean="0"/>
              <a:t> »</a:t>
            </a:r>
          </a:p>
          <a:p>
            <a:pPr marL="0" indent="0">
              <a:buNone/>
            </a:pPr>
            <a:r>
              <a:rPr lang="fr-CH" dirty="0" smtClean="0"/>
              <a:t>8 -  Cliquer sur valider </a:t>
            </a:r>
          </a:p>
          <a:p>
            <a:pPr marL="0" indent="0">
              <a:buNone/>
            </a:pPr>
            <a:r>
              <a:rPr lang="fr-CH" dirty="0" smtClean="0"/>
              <a:t>9 – </a:t>
            </a:r>
            <a:r>
              <a:rPr lang="fr-CH" dirty="0" err="1" smtClean="0"/>
              <a:t>Verifier</a:t>
            </a:r>
            <a:r>
              <a:rPr lang="fr-CH" dirty="0" smtClean="0"/>
              <a:t> que je suis bien sur la page de ma femme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46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err="1" smtClean="0"/>
              <a:t>Fesature</a:t>
            </a:r>
            <a:r>
              <a:rPr lang="fr-CH" dirty="0" smtClean="0"/>
              <a:t>:  Consulter le compte </a:t>
            </a:r>
            <a:r>
              <a:rPr lang="fr-CH" dirty="0" err="1" smtClean="0"/>
              <a:t>facebook</a:t>
            </a:r>
            <a:r>
              <a:rPr lang="fr-CH" dirty="0" smtClean="0"/>
              <a:t> de ma femme sur </a:t>
            </a:r>
            <a:r>
              <a:rPr lang="fr-CH" dirty="0" err="1" smtClean="0"/>
              <a:t>facebbok</a:t>
            </a:r>
            <a:endParaRPr lang="fr-CH" dirty="0" smtClean="0"/>
          </a:p>
          <a:p>
            <a:r>
              <a:rPr lang="fr-CH" dirty="0" smtClean="0"/>
              <a:t>Scenarios: consulter le compte de ma femme sur </a:t>
            </a:r>
            <a:r>
              <a:rPr lang="fr-CH" dirty="0" err="1" smtClean="0"/>
              <a:t>facebook</a:t>
            </a:r>
            <a:r>
              <a:rPr lang="fr-CH" dirty="0" smtClean="0"/>
              <a:t>,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j’ouvre </a:t>
            </a:r>
            <a:r>
              <a:rPr lang="fr-CH" dirty="0" err="1" smtClean="0"/>
              <a:t>facebook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j’entre l’email 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mail est correcte 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j’entre le mot de passe</a:t>
            </a:r>
          </a:p>
          <a:p>
            <a:r>
              <a:rPr lang="fr-CH" dirty="0" smtClean="0"/>
              <a:t>And je clique sur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je suis bien connecté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 taper </a:t>
            </a:r>
            <a:r>
              <a:rPr lang="fr-CH" dirty="0" err="1" smtClean="0"/>
              <a:t>Rihana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And taper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vérifier que je suis bien sur la page de ma femme.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73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Scenario 4</a:t>
            </a:r>
            <a:r>
              <a:rPr lang="fr-CH" dirty="0" smtClean="0"/>
              <a:t> Créer un Groupe sur </a:t>
            </a:r>
            <a:r>
              <a:rPr lang="fr-CH" dirty="0" err="1" smtClean="0"/>
              <a:t>whatApp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Lancer l’application </a:t>
            </a:r>
            <a:r>
              <a:rPr lang="fr-CH" dirty="0" err="1" smtClean="0"/>
              <a:t>whatApp</a:t>
            </a:r>
            <a:r>
              <a:rPr lang="fr-CH" dirty="0" smtClean="0"/>
              <a:t> en cliquant sur l’appli</a:t>
            </a:r>
          </a:p>
          <a:p>
            <a:r>
              <a:rPr lang="fr-CH" dirty="0" smtClean="0"/>
              <a:t>Vérifier que l’appli est bien ouverte </a:t>
            </a:r>
          </a:p>
          <a:p>
            <a:r>
              <a:rPr lang="fr-CH" dirty="0" smtClean="0"/>
              <a:t>Cliquer sur les 3 points en haut à droite de l’appli</a:t>
            </a:r>
          </a:p>
          <a:p>
            <a:r>
              <a:rPr lang="fr-CH" dirty="0" smtClean="0"/>
              <a:t>Cliquer sur nouveau groupe</a:t>
            </a:r>
          </a:p>
          <a:p>
            <a:r>
              <a:rPr lang="fr-CH" dirty="0" smtClean="0"/>
              <a:t>Sélectionner les contacts souhaité en appuyant sur leur noms</a:t>
            </a:r>
          </a:p>
          <a:p>
            <a:r>
              <a:rPr lang="fr-CH" dirty="0" smtClean="0"/>
              <a:t>Vérifier que les noms sont bien sélectionner </a:t>
            </a:r>
          </a:p>
          <a:p>
            <a:r>
              <a:rPr lang="fr-CH" dirty="0" smtClean="0"/>
              <a:t>Cliquer sur la flèche verte en bas «suivant» </a:t>
            </a:r>
          </a:p>
          <a:p>
            <a:r>
              <a:rPr lang="fr-CH" dirty="0" smtClean="0"/>
              <a:t>Taper le sujet du groupe sur le champ prévu a cet effet</a:t>
            </a:r>
          </a:p>
          <a:p>
            <a:r>
              <a:rPr lang="fr-CH" dirty="0" smtClean="0"/>
              <a:t>Valider </a:t>
            </a:r>
          </a:p>
          <a:p>
            <a:r>
              <a:rPr lang="fr-CH" dirty="0" smtClean="0"/>
              <a:t>Vérifier que le groupe est bien crée, 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01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err="1" smtClean="0"/>
              <a:t>Feature</a:t>
            </a:r>
            <a:r>
              <a:rPr lang="fr-CH" dirty="0" smtClean="0"/>
              <a:t>: </a:t>
            </a:r>
            <a:r>
              <a:rPr lang="fr-CH" dirty="0" err="1" smtClean="0"/>
              <a:t>Creation</a:t>
            </a:r>
            <a:r>
              <a:rPr lang="fr-CH" dirty="0" smtClean="0"/>
              <a:t> d’un groupe sur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smtClean="0"/>
              <a:t>Scenario Créer un groupe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err="1" smtClean="0"/>
              <a:t>Geven</a:t>
            </a:r>
            <a:r>
              <a:rPr lang="fr-CH" dirty="0" smtClean="0"/>
              <a:t>  je l</a:t>
            </a:r>
            <a:r>
              <a:rPr lang="fr-CH" dirty="0" smtClean="0"/>
              <a:t>ance l’application </a:t>
            </a:r>
            <a:r>
              <a:rPr lang="fr-CH" dirty="0" err="1" smtClean="0"/>
              <a:t>whatApp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je clique sur l’appli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l’appli fonctionne bien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 je clique sur les 3 points en haut à droite de l’appli</a:t>
            </a:r>
          </a:p>
          <a:p>
            <a:r>
              <a:rPr lang="fr-CH" dirty="0" smtClean="0"/>
              <a:t>And je clique sur nouveau groupe </a:t>
            </a:r>
          </a:p>
          <a:p>
            <a:r>
              <a:rPr lang="fr-CH" dirty="0" smtClean="0"/>
              <a:t>And je s</a:t>
            </a:r>
            <a:r>
              <a:rPr lang="fr-CH" dirty="0" smtClean="0"/>
              <a:t>électionne les contacts souhaité en appuyant sur leur noms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les noms sont bien sélectionnés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clique sur la flèche verte en bas</a:t>
            </a:r>
          </a:p>
          <a:p>
            <a:r>
              <a:rPr lang="fr-CH" dirty="0" smtClean="0"/>
              <a:t> And je tape le sujet du groupe </a:t>
            </a:r>
            <a:r>
              <a:rPr lang="fr-CH" dirty="0" smtClean="0"/>
              <a:t>sur le champ prévu a cet effet</a:t>
            </a:r>
          </a:p>
          <a:p>
            <a:r>
              <a:rPr lang="fr-CH" dirty="0" smtClean="0"/>
              <a:t>And je tape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groupe est bien crée, 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09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Scenario 5 </a:t>
            </a:r>
            <a:r>
              <a:rPr lang="fr-CH" dirty="0" smtClean="0"/>
              <a:t>Appeler ma mère avec </a:t>
            </a:r>
            <a:r>
              <a:rPr lang="fr-CH" dirty="0" err="1" smtClean="0"/>
              <a:t>WhatApp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Lancer l’application </a:t>
            </a:r>
            <a:r>
              <a:rPr lang="fr-CH" dirty="0" err="1" smtClean="0"/>
              <a:t>whatApp</a:t>
            </a:r>
            <a:r>
              <a:rPr lang="fr-CH" dirty="0" smtClean="0"/>
              <a:t> en cliquant sur l’appli</a:t>
            </a:r>
          </a:p>
          <a:p>
            <a:r>
              <a:rPr lang="fr-CH" dirty="0" smtClean="0"/>
              <a:t>Vérifier que l’appli est bien ouverte </a:t>
            </a:r>
          </a:p>
          <a:p>
            <a:r>
              <a:rPr lang="fr-CH" dirty="0" smtClean="0"/>
              <a:t>Taper Sur rechercher en haut taper le nom de ma mère </a:t>
            </a:r>
          </a:p>
          <a:p>
            <a:r>
              <a:rPr lang="fr-CH" dirty="0" smtClean="0"/>
              <a:t>Cliquer sur le nom de ma mère </a:t>
            </a:r>
          </a:p>
          <a:p>
            <a:r>
              <a:rPr lang="fr-CH" dirty="0" smtClean="0"/>
              <a:t>Vérifier que l’appel passe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38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945</Words>
  <Application>Microsoft Office PowerPoint</Application>
  <PresentationFormat>Grand écran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  Scenarios</vt:lpstr>
      <vt:lpstr>GHERKIN</vt:lpstr>
      <vt:lpstr>Scénario 2: Consulter le resultat du foot sur la page facebook de beinsport</vt:lpstr>
      <vt:lpstr>GHERKIN</vt:lpstr>
      <vt:lpstr>Scenario 3: Suivre le compte de ma femme sur facebook</vt:lpstr>
      <vt:lpstr>GHERKIN</vt:lpstr>
      <vt:lpstr>Scenario 4 Créer un Groupe sur whatApp </vt:lpstr>
      <vt:lpstr>GHERKIN</vt:lpstr>
      <vt:lpstr>Scenario 5 Appeler ma mère avec WhatApp</vt:lpstr>
      <vt:lpstr>GHERKIN</vt:lpstr>
      <vt:lpstr>Scenario 6 Enregistrer une audio et envoyer a un contact sur WhatApp </vt:lpstr>
      <vt:lpstr>GHERKIN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Fonctionalités</dc:title>
  <dc:creator>Abdourahmane DIALLO</dc:creator>
  <cp:lastModifiedBy>Abdourahmane DIALLO</cp:lastModifiedBy>
  <cp:revision>20</cp:revision>
  <dcterms:created xsi:type="dcterms:W3CDTF">2021-02-06T16:03:56Z</dcterms:created>
  <dcterms:modified xsi:type="dcterms:W3CDTF">2021-02-06T20:34:09Z</dcterms:modified>
</cp:coreProperties>
</file>