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3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465963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7518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Format JSON : Simplicité et Efficacité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30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Le format JSON (JavaScript Object Notation) est un format d'échange de données léger, simple et facile à lire et à écrire. Il est devenu un standard de facto pour le transfert de données sur le web grâce à sa polyvalence et son interopérabilité.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546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36222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263640"/>
            <a:ext cx="3192306" cy="4852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Mr</a:t>
            </a: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 LY  software engineer </a:t>
            </a:r>
            <a:endParaRPr lang="en-US" sz="2187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BCEE6F-F080-487A-926B-2ED8E8E1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65201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86984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Pourquoi Utiliser le Format JSON 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991803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Simplicité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est une syntaxe épurée et intuitive, facile à comprendre pour les développeurs.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Légèreté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fichiers JSON sont plus compacts et légers que les formats XML, ce qui les rend plus rapides à transmettre.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0105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Interopérabilité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est pris en charge par de nombreux langages et plateformes, facilitant les échanges de données.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010507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permet de représenter une grande variété de types de données, des simples chaînes aux structures imbriquées.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85105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Syntaxe de Base du Format JSON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objets JSON sont délimités par des accolades { } et contiennent des paires clé-valeur séparées par des virgules.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Tableaux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tableaux JSON sont délimités par des crochets [ ] et contiennent une liste de valeurs séparées par des virgules.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Valeurs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valeurs JSON peuvent être des chaînes, des nombres, des booléens, des objets ou des tableaux.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74683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Structures de Données JSON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Objets Imbriqués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objets JSON peuvent contenir d'autres objets ou tableaux, permettant de créer des structures de données complexes.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Tableaux d'Objets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tableau JSON peut contenir une liste d'objets, chacun avec ses propres propriétés.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Valeurs Mixtes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objets et tableaux JSON peuvent mélanger différents types de valeurs (chaînes, nombres, booléens).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Extensibilité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structure JSON est ouverte et peut être facilement étendue pour répondre à des besoins spécifiques.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92003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Lecture et Écriture de Fichiers JSON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Lecture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données JSON peuvent être lues à partir de fichiers, d'API ou de bases de données.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bibliothèques logicielles permettent de parser et d'analyser les données JSON.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Écriture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 données peuvent être générées et écrites dans des fichiers JSON.</a:t>
            </a:r>
            <a:endParaRPr lang="en-US" sz="175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EBDCA6F-7032-4387-BE6E-731A798AD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0420" y="0"/>
            <a:ext cx="364998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0231"/>
            <a:ext cx="105370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 et Vérification du Format JSON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6959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Vérifier la structure et la syntaxe des données JSON pour s'assurer de leur conformité.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Schema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46959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Définir des schémas pour valider la structure et le contenu des données JSON.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Dépannage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6959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Identifier et corriger les erreurs dans les données JSON grâce à des outils de validation.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98894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6654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Assurance Qualité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4695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Intégrer la validation JSON dans les processus de développement pour garantir l'intégrité des données.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163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 JSON dans les Applications Web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49391"/>
            <a:ext cx="44410" cy="4563785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315069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229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8583" y="296465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145750" y="2971562"/>
            <a:ext cx="29473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Échanges côté serveur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45197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est couramment utilisé pour l'échange de données entre le serveur et le client dans les applications web.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26154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338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5128" y="407550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0824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REST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562832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est le format de données standard pour les API RESTful, permettant une communication efficace.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54575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3180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246" y="535971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366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Stockage côté client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84704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JSON peut être utilisé pour stocker des données sur le navigateur, par exemple avec le localStorage.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6102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Outils et Bibliothèques pour Travailler avec le JSON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94115"/>
            <a:ext cx="10554414" cy="3274457"/>
          </a:xfrm>
          <a:prstGeom prst="roundRect">
            <a:avLst>
              <a:gd name="adj" fmla="val 30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401735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425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Outils en ligne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5425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Validateurs JSON, éditeurs, convertisseurs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3883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7968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Bibliothèques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79689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Jackson, Gson, Newtonsoft.Json, express-validator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3134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7219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Langages de programmation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72194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Disponibilité du support JSON dans la plupart des langages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6023848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616469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Frameworks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6469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Express.js, React, Angular, Vue.js, .NET Core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556</Words>
  <Application>Microsoft Office PowerPoint</Application>
  <PresentationFormat>Personnalisé</PresentationFormat>
  <Paragraphs>75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Abdoulaye ly</cp:lastModifiedBy>
  <cp:revision>4</cp:revision>
  <dcterms:created xsi:type="dcterms:W3CDTF">2024-04-27T00:31:07Z</dcterms:created>
  <dcterms:modified xsi:type="dcterms:W3CDTF">2024-04-27T10:30:06Z</dcterms:modified>
</cp:coreProperties>
</file>