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8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59689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5429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Syntaxe de base d'un document JSON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0397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 JSON (JavaScript Object Notation) est un format de données léger, facile à lire et à écrire, et facile à analyser et à générer. Il est souvent utilisé pour représenter des données structurées sous forme de paires clé-valeur.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88311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80972"/>
            <a:ext cx="2952274" cy="39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Mr</a:t>
            </a: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 LY  software engineer </a:t>
            </a:r>
            <a:endParaRPr lang="en-US" sz="2187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D62440-46A8-4177-9D86-D67FFEB4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19" y="0"/>
            <a:ext cx="560451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14487"/>
            <a:ext cx="9095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Exemple de document JSON simple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54211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Voici un exemple simple de document JSON qui décrit les informations d'une personne :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5147429"/>
            <a:ext cx="3370064" cy="2345174"/>
          </a:xfrm>
          <a:prstGeom prst="roundRect">
            <a:avLst>
              <a:gd name="adj" fmla="val 426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5377220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{"name": "Jean Dupont"}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6204823"/>
            <a:ext cx="29104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Nom de la personne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147429"/>
            <a:ext cx="3370064" cy="2345174"/>
          </a:xfrm>
          <a:prstGeom prst="roundRect">
            <a:avLst>
              <a:gd name="adj" fmla="val 426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53772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{"age": 35}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5857637"/>
            <a:ext cx="29104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Âge de la personne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5147429"/>
            <a:ext cx="3370064" cy="2345174"/>
          </a:xfrm>
          <a:prstGeom prst="roundRect">
            <a:avLst>
              <a:gd name="adj" fmla="val 426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2253" y="5377220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{"email": "jean.dupont@example.com"}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6552009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Adresse e-mail de la personne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86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44566" y="3255764"/>
            <a:ext cx="10141268" cy="1334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3"/>
              </a:lnSpc>
              <a:buNone/>
            </a:pPr>
            <a:r>
              <a:rPr lang="en-US" sz="4203" b="1" kern="0" spc="-12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Exercice 1 : Création d'un document JSON</a:t>
            </a:r>
            <a:endParaRPr lang="en-US" sz="4203" dirty="0"/>
          </a:p>
        </p:txBody>
      </p:sp>
      <p:sp>
        <p:nvSpPr>
          <p:cNvPr id="6" name="Shape 3"/>
          <p:cNvSpPr/>
          <p:nvPr/>
        </p:nvSpPr>
        <p:spPr>
          <a:xfrm>
            <a:off x="2244566" y="5076944"/>
            <a:ext cx="480298" cy="48029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411135" y="5116949"/>
            <a:ext cx="147161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kern="0" spc="-7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22" dirty="0"/>
          </a:p>
        </p:txBody>
      </p:sp>
      <p:sp>
        <p:nvSpPr>
          <p:cNvPr id="8" name="Text 5"/>
          <p:cNvSpPr/>
          <p:nvPr/>
        </p:nvSpPr>
        <p:spPr>
          <a:xfrm>
            <a:off x="2938343" y="5150287"/>
            <a:ext cx="2544366" cy="1000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Définir les informations à inclure</a:t>
            </a:r>
            <a:endParaRPr lang="en-US" sz="2101" dirty="0"/>
          </a:p>
        </p:txBody>
      </p:sp>
      <p:sp>
        <p:nvSpPr>
          <p:cNvPr id="9" name="Text 6"/>
          <p:cNvSpPr/>
          <p:nvPr/>
        </p:nvSpPr>
        <p:spPr>
          <a:xfrm>
            <a:off x="2938343" y="6278761"/>
            <a:ext cx="2544366" cy="136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Identifiez les données que vous souhaitez représenter dans votre document JSON.</a:t>
            </a:r>
            <a:endParaRPr lang="en-US" sz="1681" dirty="0"/>
          </a:p>
        </p:txBody>
      </p:sp>
      <p:sp>
        <p:nvSpPr>
          <p:cNvPr id="10" name="Shape 7"/>
          <p:cNvSpPr/>
          <p:nvPr/>
        </p:nvSpPr>
        <p:spPr>
          <a:xfrm>
            <a:off x="5696188" y="5076944"/>
            <a:ext cx="480298" cy="48029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40254" y="5116949"/>
            <a:ext cx="192167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kern="0" spc="-7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22" dirty="0"/>
          </a:p>
        </p:txBody>
      </p:sp>
      <p:sp>
        <p:nvSpPr>
          <p:cNvPr id="12" name="Text 9"/>
          <p:cNvSpPr/>
          <p:nvPr/>
        </p:nvSpPr>
        <p:spPr>
          <a:xfrm>
            <a:off x="6389965" y="5150287"/>
            <a:ext cx="2544366" cy="666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Structurer les données</a:t>
            </a:r>
            <a:endParaRPr lang="en-US" sz="2101" dirty="0"/>
          </a:p>
        </p:txBody>
      </p:sp>
      <p:sp>
        <p:nvSpPr>
          <p:cNvPr id="13" name="Text 10"/>
          <p:cNvSpPr/>
          <p:nvPr/>
        </p:nvSpPr>
        <p:spPr>
          <a:xfrm>
            <a:off x="6389965" y="5945267"/>
            <a:ext cx="2544366" cy="136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Organisez les informations en paires clé-valeur de manière logique.</a:t>
            </a:r>
            <a:endParaRPr lang="en-US" sz="1681" dirty="0"/>
          </a:p>
        </p:txBody>
      </p:sp>
      <p:sp>
        <p:nvSpPr>
          <p:cNvPr id="14" name="Shape 11"/>
          <p:cNvSpPr/>
          <p:nvPr/>
        </p:nvSpPr>
        <p:spPr>
          <a:xfrm>
            <a:off x="9147810" y="5076944"/>
            <a:ext cx="480298" cy="480298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87113" y="5116949"/>
            <a:ext cx="201573" cy="40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52"/>
              </a:lnSpc>
              <a:buNone/>
            </a:pPr>
            <a:r>
              <a:rPr lang="en-US" sz="2522" b="1" kern="0" spc="-7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22" dirty="0"/>
          </a:p>
        </p:txBody>
      </p:sp>
      <p:sp>
        <p:nvSpPr>
          <p:cNvPr id="16" name="Text 13"/>
          <p:cNvSpPr/>
          <p:nvPr/>
        </p:nvSpPr>
        <p:spPr>
          <a:xfrm>
            <a:off x="9841587" y="5150287"/>
            <a:ext cx="2544366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kern="0" spc="-6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Vérifier la syntaxe</a:t>
            </a:r>
            <a:endParaRPr lang="en-US" sz="2101" dirty="0"/>
          </a:p>
        </p:txBody>
      </p:sp>
      <p:sp>
        <p:nvSpPr>
          <p:cNvPr id="17" name="Text 14"/>
          <p:cNvSpPr/>
          <p:nvPr/>
        </p:nvSpPr>
        <p:spPr>
          <a:xfrm>
            <a:off x="9841587" y="5611773"/>
            <a:ext cx="2544366" cy="1024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Assurez-vous que votre document JSON respecte la syntaxe requise.</a:t>
            </a:r>
            <a:endParaRPr lang="en-US" sz="168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Exercice 2 : Manipulation de données JSON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Lecture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Extraire des informations spécifiques du document JSON.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Modification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Mettre à jour ou ajouter de nouvelles données dans le document.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Convertir le document JSON en un autre format de données, comme XML ou CSV.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368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Exercice 3 : Validation de la structure JSON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655689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5698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8292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9839" y="2870954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877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Vérifier la syntaxe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35827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Assurez-vous que les paires clé-valeur sont correctement formatées.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55932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331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6383" y="4373285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3801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Analyser la structure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86060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Vérifiez que les données sont organisées de manière logique et cohérente.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16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339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502" y="5875615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825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Valider les données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6293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Confirmez que les valeurs sont conformes aux attentes et aux règles de l'application.</a:t>
            </a:r>
            <a:endParaRPr lang="en-US" sz="1750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2652EEE-2372-4325-B01A-DF46CF599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8" y="0"/>
            <a:ext cx="365760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60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des données JSON dans une application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718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Stocker les données JSON dans une base de données ou un fichier.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Transmission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718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Envoyer et recevoir des données JSON via des API ou des services Web.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Traitement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2718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Analyser et exploiter les données JSON dans votre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806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et ressources supplémentaires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02675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Présentation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5005030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Vous avez maintenant une compréhension de base de la syntaxe et de l'utilisation du format JSON.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302675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Pratique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5005030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Continuez à explorer et à pratiquer la manipulation des données JSON pour vous perfectionner.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302675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Ressources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5005030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Découvrez plus de ressources en ligne pour approfondir vos connaissances sur JSON.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372</Words>
  <Application>Microsoft Office PowerPoint</Application>
  <PresentationFormat>Personnalisé</PresentationFormat>
  <Paragraphs>59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Abdoulaye ly</cp:lastModifiedBy>
  <cp:revision>3</cp:revision>
  <dcterms:created xsi:type="dcterms:W3CDTF">2024-04-27T10:07:39Z</dcterms:created>
  <dcterms:modified xsi:type="dcterms:W3CDTF">2024-04-27T10:30:18Z</dcterms:modified>
</cp:coreProperties>
</file>