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Lst>
  <p:sldSz cy="8229600" cx="14630400"/>
  <p:notesSz cx="8229600" cy="14630400"/>
  <p:defaultTextStyle>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horzBarState="maximized">
    <p:restoredLeft sz="15611"/>
    <p:restoredTop sz="94610"/>
  </p:normalViewPr>
  <p:slideViewPr>
    <p:cSldViewPr snapToGrid="0" snapToObjects="1">
      <p:cViewPr varScale="1">
        <p:scale>
          <a:sx n="61" d="100"/>
          <a:sy n="61" d="100"/>
        </p:scale>
        <p:origin x="-564" y="-84"/>
      </p:cViewPr>
      <p:guideLst>
        <p:guide orient="horz" pos="2592"/>
        <p:guide pos="4608"/>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5" name=""/>
        <p:cNvGrpSpPr/>
        <p:nvPr/>
      </p:nvGrpSpPr>
      <p:grpSpPr>
        <a:xfrm>
          <a:off x="0" y="0"/>
          <a:ext cx="0" cy="0"/>
          <a:chOff x="0" y="0"/>
          <a:chExt cx="0" cy="0"/>
        </a:xfrm>
      </p:grpSpPr>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7" name=""/>
        <p:cNvGrpSpPr/>
        <p:nvPr/>
      </p:nvGrpSpPr>
      <p:grpSpPr>
        <a:xfrm>
          <a:off x="0" y="0"/>
          <a:ext cx="0" cy="0"/>
          <a:chOff x="0" y="0"/>
          <a:chExt cx="0" cy="0"/>
        </a:xfrm>
      </p:grpSpPr>
      <p:sp>
        <p:nvSpPr>
          <p:cNvPr id="1048582" name="Slide Image Placeholder 1"/>
          <p:cNvSpPr>
            <a:spLocks noChangeAspect="1" noRot="1" noGrp="1"/>
          </p:cNvSpPr>
          <p:nvPr>
            <p:ph type="sldImg"/>
          </p:nvPr>
        </p:nvSpPr>
        <p:spPr/>
      </p:sp>
      <p:sp>
        <p:nvSpPr>
          <p:cNvPr id="1048583" name="Notes Placeholder 2"/>
          <p:cNvSpPr>
            <a:spLocks noGrp="1"/>
          </p:cNvSpPr>
          <p:nvPr>
            <p:ph type="body" idx="1"/>
          </p:nvPr>
        </p:nvSpPr>
        <p:spPr/>
        <p:txBody>
          <a:bodyPr/>
          <a:p>
            <a:endParaRPr dirty="0" lang="en-US"/>
          </a:p>
        </p:txBody>
      </p:sp>
      <p:sp>
        <p:nvSpPr>
          <p:cNvPr id="1048584" name="Slide Number Placeholder 3"/>
          <p:cNvSpPr>
            <a:spLocks noGrp="1"/>
          </p:cNvSpPr>
          <p:nvPr>
            <p:ph type="sldNum" sz="quarter" idx="10"/>
          </p:nvPr>
        </p:nvSpPr>
        <p:spPr/>
        <p:txBody>
          <a:bodyPr/>
          <a:p>
            <a:fld id="{F7021451-1387-4CA6-816F-3879F97B5CBC}"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8" name="Slide Image Placeholder 1"/>
          <p:cNvSpPr>
            <a:spLocks noChangeAspect="1" noRot="1" noGrp="1"/>
          </p:cNvSpPr>
          <p:nvPr>
            <p:ph type="sldImg"/>
          </p:nvPr>
        </p:nvSpPr>
        <p:spPr/>
      </p:sp>
      <p:sp>
        <p:nvSpPr>
          <p:cNvPr id="1048689" name="Notes Placeholder 2"/>
          <p:cNvSpPr>
            <a:spLocks noGrp="1"/>
          </p:cNvSpPr>
          <p:nvPr>
            <p:ph type="body" idx="1"/>
          </p:nvPr>
        </p:nvSpPr>
        <p:spPr/>
        <p:txBody>
          <a:bodyPr/>
          <a:p>
            <a:endParaRPr dirty="0" lang="en-US"/>
          </a:p>
        </p:txBody>
      </p:sp>
      <p:sp>
        <p:nvSpPr>
          <p:cNvPr id="1048690" name="Slide Number Placeholder 3"/>
          <p:cNvSpPr>
            <a:spLocks noGrp="1"/>
          </p:cNvSpPr>
          <p:nvPr>
            <p:ph type="sldNum" sz="quarter" idx="10"/>
          </p:nvPr>
        </p:nvSpPr>
        <p:spPr/>
        <p:txBody>
          <a:bodyPr/>
          <a:p>
            <a:fld id="{F7021451-1387-4CA6-816F-3879F97B5CBC}" type="slidenum">
              <a:rPr lang="en-US"/>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91" name="Slide Image Placeholder 1"/>
          <p:cNvSpPr>
            <a:spLocks noChangeAspect="1" noRot="1" noGrp="1"/>
          </p:cNvSpPr>
          <p:nvPr>
            <p:ph type="sldImg"/>
          </p:nvPr>
        </p:nvSpPr>
        <p:spPr/>
      </p:sp>
      <p:sp>
        <p:nvSpPr>
          <p:cNvPr id="1048592" name="Notes Placeholder 2"/>
          <p:cNvSpPr>
            <a:spLocks noGrp="1"/>
          </p:cNvSpPr>
          <p:nvPr>
            <p:ph type="body" idx="1"/>
          </p:nvPr>
        </p:nvSpPr>
        <p:spPr/>
        <p:txBody>
          <a:bodyPr/>
          <a:p>
            <a:endParaRPr dirty="0" lang="en-US"/>
          </a:p>
        </p:txBody>
      </p:sp>
      <p:sp>
        <p:nvSpPr>
          <p:cNvPr id="1048593" name="Slide Number Placeholder 3"/>
          <p:cNvSpPr>
            <a:spLocks noGrp="1"/>
          </p:cNvSpPr>
          <p:nvPr>
            <p:ph type="sldNum" sz="quarter" idx="10"/>
          </p:nvPr>
        </p:nvSpPr>
        <p:spPr/>
        <p:txBody>
          <a:bodyPr/>
          <a:p>
            <a:fld id="{F7021451-1387-4CA6-816F-3879F97B5CBC}"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6" name="Slide Image Placeholder 1"/>
          <p:cNvSpPr>
            <a:spLocks noChangeAspect="1" noRot="1" noGrp="1"/>
          </p:cNvSpPr>
          <p:nvPr>
            <p:ph type="sldImg"/>
          </p:nvPr>
        </p:nvSpPr>
        <p:spPr/>
      </p:sp>
      <p:sp>
        <p:nvSpPr>
          <p:cNvPr id="1048607" name="Notes Placeholder 2"/>
          <p:cNvSpPr>
            <a:spLocks noGrp="1"/>
          </p:cNvSpPr>
          <p:nvPr>
            <p:ph type="body" idx="1"/>
          </p:nvPr>
        </p:nvSpPr>
        <p:spPr/>
        <p:txBody>
          <a:bodyPr/>
          <a:p>
            <a:endParaRPr dirty="0" lang="en-US"/>
          </a:p>
        </p:txBody>
      </p:sp>
      <p:sp>
        <p:nvSpPr>
          <p:cNvPr id="1048608" name="Slide Number Placeholder 3"/>
          <p:cNvSpPr>
            <a:spLocks noGrp="1"/>
          </p:cNvSpPr>
          <p:nvPr>
            <p:ph type="sldNum" sz="quarter" idx="10"/>
          </p:nvPr>
        </p:nvSpPr>
        <p:spPr/>
        <p:txBody>
          <a:bodyPr/>
          <a:p>
            <a:fld id="{F7021451-1387-4CA6-816F-3879F97B5CBC}"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13" name="Slide Image Placeholder 1"/>
          <p:cNvSpPr>
            <a:spLocks noChangeAspect="1" noRot="1" noGrp="1"/>
          </p:cNvSpPr>
          <p:nvPr>
            <p:ph type="sldImg"/>
          </p:nvPr>
        </p:nvSpPr>
        <p:spPr/>
      </p:sp>
      <p:sp>
        <p:nvSpPr>
          <p:cNvPr id="1048614" name="Notes Placeholder 2"/>
          <p:cNvSpPr>
            <a:spLocks noGrp="1"/>
          </p:cNvSpPr>
          <p:nvPr>
            <p:ph type="body" idx="1"/>
          </p:nvPr>
        </p:nvSpPr>
        <p:spPr/>
        <p:txBody>
          <a:bodyPr/>
          <a:p>
            <a:endParaRPr dirty="0" lang="en-US"/>
          </a:p>
        </p:txBody>
      </p:sp>
      <p:sp>
        <p:nvSpPr>
          <p:cNvPr id="1048615" name="Slide Number Placeholder 3"/>
          <p:cNvSpPr>
            <a:spLocks noGrp="1"/>
          </p:cNvSpPr>
          <p:nvPr>
            <p:ph type="sldNum" sz="quarter" idx="10"/>
          </p:nvPr>
        </p:nvSpPr>
        <p:spPr/>
        <p:txBody>
          <a:bodyPr/>
          <a:p>
            <a:fld id="{F7021451-1387-4CA6-816F-3879F97B5CBC}"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23" name="Slide Image Placeholder 1"/>
          <p:cNvSpPr>
            <a:spLocks noChangeAspect="1" noRot="1" noGrp="1"/>
          </p:cNvSpPr>
          <p:nvPr>
            <p:ph type="sldImg"/>
          </p:nvPr>
        </p:nvSpPr>
        <p:spPr/>
      </p:sp>
      <p:sp>
        <p:nvSpPr>
          <p:cNvPr id="1048624" name="Notes Placeholder 2"/>
          <p:cNvSpPr>
            <a:spLocks noGrp="1"/>
          </p:cNvSpPr>
          <p:nvPr>
            <p:ph type="body" idx="1"/>
          </p:nvPr>
        </p:nvSpPr>
        <p:spPr/>
        <p:txBody>
          <a:bodyPr/>
          <a:p>
            <a:endParaRPr dirty="0" lang="en-US"/>
          </a:p>
        </p:txBody>
      </p:sp>
      <p:sp>
        <p:nvSpPr>
          <p:cNvPr id="1048625" name="Slide Number Placeholder 3"/>
          <p:cNvSpPr>
            <a:spLocks noGrp="1"/>
          </p:cNvSpPr>
          <p:nvPr>
            <p:ph type="sldNum" sz="quarter" idx="10"/>
          </p:nvPr>
        </p:nvSpPr>
        <p:spPr/>
        <p:txBody>
          <a:bodyPr/>
          <a:p>
            <a:fld id="{F7021451-1387-4CA6-816F-3879F97B5CBC}"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46" name="Slide Image Placeholder 1"/>
          <p:cNvSpPr>
            <a:spLocks noChangeAspect="1" noRot="1" noGrp="1"/>
          </p:cNvSpPr>
          <p:nvPr>
            <p:ph type="sldImg"/>
          </p:nvPr>
        </p:nvSpPr>
        <p:spPr/>
      </p:sp>
      <p:sp>
        <p:nvSpPr>
          <p:cNvPr id="1048647" name="Notes Placeholder 2"/>
          <p:cNvSpPr>
            <a:spLocks noGrp="1"/>
          </p:cNvSpPr>
          <p:nvPr>
            <p:ph type="body" idx="1"/>
          </p:nvPr>
        </p:nvSpPr>
        <p:spPr/>
        <p:txBody>
          <a:bodyPr/>
          <a:p>
            <a:endParaRPr dirty="0" lang="en-US"/>
          </a:p>
        </p:txBody>
      </p:sp>
      <p:sp>
        <p:nvSpPr>
          <p:cNvPr id="1048648" name="Slide Number Placeholder 3"/>
          <p:cNvSpPr>
            <a:spLocks noGrp="1"/>
          </p:cNvSpPr>
          <p:nvPr>
            <p:ph type="sldNum" sz="quarter" idx="10"/>
          </p:nvPr>
        </p:nvSpPr>
        <p:spPr/>
        <p:txBody>
          <a:bodyPr/>
          <a:p>
            <a:fld id="{F7021451-1387-4CA6-816F-3879F97B5CBC}"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8" name="Slide Image Placeholder 1"/>
          <p:cNvSpPr>
            <a:spLocks noChangeAspect="1" noRot="1" noGrp="1"/>
          </p:cNvSpPr>
          <p:nvPr>
            <p:ph type="sldImg"/>
          </p:nvPr>
        </p:nvSpPr>
        <p:spPr/>
      </p:sp>
      <p:sp>
        <p:nvSpPr>
          <p:cNvPr id="1048659" name="Notes Placeholder 2"/>
          <p:cNvSpPr>
            <a:spLocks noGrp="1"/>
          </p:cNvSpPr>
          <p:nvPr>
            <p:ph type="body" idx="1"/>
          </p:nvPr>
        </p:nvSpPr>
        <p:spPr/>
        <p:txBody>
          <a:bodyPr/>
          <a:p>
            <a:endParaRPr dirty="0" lang="en-US"/>
          </a:p>
        </p:txBody>
      </p:sp>
      <p:sp>
        <p:nvSpPr>
          <p:cNvPr id="1048660" name="Slide Number Placeholder 3"/>
          <p:cNvSpPr>
            <a:spLocks noGrp="1"/>
          </p:cNvSpPr>
          <p:nvPr>
            <p:ph type="sldNum" sz="quarter" idx="10"/>
          </p:nvPr>
        </p:nvSpPr>
        <p:spPr/>
        <p:txBody>
          <a:bodyPr/>
          <a:p>
            <a:fld id="{F7021451-1387-4CA6-816F-3879F97B5CBC}"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6" name="Slide Image Placeholder 1"/>
          <p:cNvSpPr>
            <a:spLocks noChangeAspect="1" noRot="1" noGrp="1"/>
          </p:cNvSpPr>
          <p:nvPr>
            <p:ph type="sldImg"/>
          </p:nvPr>
        </p:nvSpPr>
        <p:spPr/>
      </p:sp>
      <p:sp>
        <p:nvSpPr>
          <p:cNvPr id="1048667" name="Notes Placeholder 2"/>
          <p:cNvSpPr>
            <a:spLocks noGrp="1"/>
          </p:cNvSpPr>
          <p:nvPr>
            <p:ph type="body" idx="1"/>
          </p:nvPr>
        </p:nvSpPr>
        <p:spPr/>
        <p:txBody>
          <a:bodyPr/>
          <a:p>
            <a:endParaRPr dirty="0" lang="en-US"/>
          </a:p>
        </p:txBody>
      </p:sp>
      <p:sp>
        <p:nvSpPr>
          <p:cNvPr id="1048668" name="Slide Number Placeholder 3"/>
          <p:cNvSpPr>
            <a:spLocks noGrp="1"/>
          </p:cNvSpPr>
          <p:nvPr>
            <p:ph type="sldNum" sz="quarter" idx="10"/>
          </p:nvPr>
        </p:nvSpPr>
        <p:spPr/>
        <p:txBody>
          <a:bodyPr/>
          <a:p>
            <a:fld id="{F7021451-1387-4CA6-816F-3879F97B5CBC}"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6" name="Slide Image Placeholder 1"/>
          <p:cNvSpPr>
            <a:spLocks noChangeAspect="1" noRot="1" noGrp="1"/>
          </p:cNvSpPr>
          <p:nvPr>
            <p:ph type="sldImg"/>
          </p:nvPr>
        </p:nvSpPr>
        <p:spPr/>
      </p:sp>
      <p:sp>
        <p:nvSpPr>
          <p:cNvPr id="1048677" name="Notes Placeholder 2"/>
          <p:cNvSpPr>
            <a:spLocks noGrp="1"/>
          </p:cNvSpPr>
          <p:nvPr>
            <p:ph type="body" idx="1"/>
          </p:nvPr>
        </p:nvSpPr>
        <p:spPr/>
        <p:txBody>
          <a:bodyPr/>
          <a:p>
            <a:endParaRPr dirty="0" lang="en-US"/>
          </a:p>
        </p:txBody>
      </p:sp>
      <p:sp>
        <p:nvSpPr>
          <p:cNvPr id="1048678" name="Slide Number Placeholder 3"/>
          <p:cNvSpPr>
            <a:spLocks noGrp="1"/>
          </p:cNvSpPr>
          <p:nvPr>
            <p:ph type="sldNum" sz="quarter" idx="10"/>
          </p:nvPr>
        </p:nvSpPr>
        <p:spPr/>
        <p:txBody>
          <a:bodyPr/>
          <a:p>
            <a:fld id="{F7021451-1387-4CA6-816F-3879F97B5CBC}"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4"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2" name=""/>
        <p:cNvGrpSpPr/>
        <p:nvPr/>
      </p:nvGrpSpPr>
      <p:grpSpPr>
        <a:xfrm>
          <a:off x="0" y="0"/>
          <a:ext cx="0" cy="0"/>
          <a:chOff x="0" y="0"/>
          <a:chExt cx="0" cy="0"/>
        </a:xfrm>
      </p:grpSpPr>
    </p:spTree>
  </p:cSld>
  <p:clrMap accent1="accent1" accent2="accent2" accent3="accent3" accent4="accent4" accent5="accent5" accent6="accent6" bg1="lt1" bg2="lt2" tx1="dk1" tx2="dk2" hlink="hlink" folHlink="folHlink"/>
  <p:sldLayoutIdLst>
    <p:sldLayoutId id="2147483649" r:id="rId1"/>
  </p:sldLayoutIdLst>
  <p:hf dt="0" ftr="0" hdr="0" sldNum="0"/>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xml"/><Relationship Id="rId5"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5" name=""/>
        <p:cNvGrpSpPr/>
        <p:nvPr/>
      </p:nvGrpSpPr>
      <p:grpSpPr>
        <a:xfrm>
          <a:off x="0" y="0"/>
          <a:ext cx="0" cy="0"/>
          <a:chOff x="0" y="0"/>
          <a:chExt cx="0" cy="0"/>
        </a:xfrm>
      </p:grpSpPr>
      <p:sp>
        <p:nvSpPr>
          <p:cNvPr id="1048576" name="Shape 0"/>
          <p:cNvSpPr/>
          <p:nvPr/>
        </p:nvSpPr>
        <p:spPr>
          <a:xfrm>
            <a:off x="0" y="0"/>
            <a:ext cx="14630400" cy="8229600"/>
          </a:xfrm>
          <a:prstGeom prst="rect"/>
          <a:solidFill>
            <a:srgbClr val="ECECF3"/>
          </a:solidFill>
        </p:spPr>
      </p:sp>
      <p:sp>
        <p:nvSpPr>
          <p:cNvPr id="1048577" name="Shape 1"/>
          <p:cNvSpPr/>
          <p:nvPr/>
        </p:nvSpPr>
        <p:spPr>
          <a:xfrm>
            <a:off x="0" y="0"/>
            <a:ext cx="14630400" cy="8229600"/>
          </a:xfrm>
          <a:prstGeom prst="rect"/>
          <a:solidFill>
            <a:srgbClr val="FFFFFF">
              <a:alpha val="75000"/>
            </a:srgbClr>
          </a:solidFill>
        </p:spPr>
      </p:sp>
      <p:pic>
        <p:nvPicPr>
          <p:cNvPr id="2097152" name="Image 0" descr="preencoded.png"/>
          <p:cNvPicPr>
            <a:picLocks noChangeAspect="1"/>
          </p:cNvPicPr>
          <p:nvPr/>
        </p:nvPicPr>
        <p:blipFill>
          <a:blip xmlns:r="http://schemas.openxmlformats.org/officeDocument/2006/relationships" r:embed="rId1"/>
          <a:stretch>
            <a:fillRect/>
          </a:stretch>
        </p:blipFill>
        <p:spPr>
          <a:xfrm>
            <a:off x="0" y="0"/>
            <a:ext cx="14630400" cy="8229600"/>
          </a:xfrm>
          <a:prstGeom prst="rect"/>
        </p:spPr>
      </p:pic>
      <p:sp>
        <p:nvSpPr>
          <p:cNvPr id="1048578" name="Shape 2"/>
          <p:cNvSpPr/>
          <p:nvPr/>
        </p:nvSpPr>
        <p:spPr>
          <a:xfrm>
            <a:off x="0" y="0"/>
            <a:ext cx="14630400" cy="8229600"/>
          </a:xfrm>
          <a:prstGeom prst="rect"/>
          <a:solidFill>
            <a:srgbClr val="FFFFFF">
              <a:alpha val="85000"/>
            </a:srgbClr>
          </a:solidFill>
        </p:spPr>
        <p:txBody>
          <a:bodyPr/>
          <a:p>
            <a:r>
              <a:rPr altLang="en-US" lang="zh-CN"/>
              <a:t>
</a:t>
            </a:r>
            <a:endParaRPr altLang="en-US" lang="zh-CN"/>
          </a:p>
        </p:txBody>
      </p:sp>
      <p:sp>
        <p:nvSpPr>
          <p:cNvPr id="1048579" name=""/>
          <p:cNvSpPr/>
          <p:nvPr/>
        </p:nvSpPr>
        <p:spPr>
          <a:xfrm>
            <a:off x="901387" y="2590800"/>
            <a:ext cx="1828800" cy="3048000"/>
          </a:xfrm>
          <a:prstGeom prst="curvedRightArrow"/>
          <a:solidFill>
            <a:srgbClr val="FFFFFF"/>
          </a:solidFill>
          <a:ln w="25400">
            <a:solidFill>
              <a:srgbClr val="666666"/>
            </a:solidFill>
          </a:ln>
        </p:spPr>
        <p:txBody>
          <a:bodyPr anchor="ctr"/>
          <a:p>
            <a:pPr algn="ctr"/>
            <a:endParaRPr lang="en-US"/>
          </a:p>
        </p:txBody>
      </p:sp>
      <p:sp>
        <p:nvSpPr>
          <p:cNvPr id="1048580" name=""/>
          <p:cNvSpPr txBox="1"/>
          <p:nvPr/>
        </p:nvSpPr>
        <p:spPr>
          <a:xfrm>
            <a:off x="3315199" y="4114800"/>
            <a:ext cx="7063130" cy="878839"/>
          </a:xfrm>
          <a:prstGeom prst="rect"/>
        </p:spPr>
        <p:txBody>
          <a:bodyPr rtlCol="0" wrap="square">
            <a:spAutoFit/>
          </a:bodyPr>
          <a:p>
            <a:r>
              <a:rPr sz="5800" lang="en-US">
                <a:solidFill>
                  <a:srgbClr val="000000"/>
                </a:solidFill>
              </a:rPr>
              <a:t>F</a:t>
            </a:r>
            <a:r>
              <a:rPr sz="5800" lang="en-US">
                <a:solidFill>
                  <a:srgbClr val="000000"/>
                </a:solidFill>
              </a:rPr>
              <a:t>I</a:t>
            </a:r>
            <a:r>
              <a:rPr sz="5800" lang="en-US">
                <a:solidFill>
                  <a:srgbClr val="000000"/>
                </a:solidFill>
              </a:rPr>
              <a:t>N</a:t>
            </a:r>
            <a:r>
              <a:rPr sz="5800" lang="en-US">
                <a:solidFill>
                  <a:srgbClr val="000000"/>
                </a:solidFill>
              </a:rPr>
              <a:t>A</a:t>
            </a:r>
            <a:r>
              <a:rPr sz="5800" lang="en-US">
                <a:solidFill>
                  <a:srgbClr val="000000"/>
                </a:solidFill>
              </a:rPr>
              <a:t>L</a:t>
            </a:r>
            <a:r>
              <a:rPr sz="5800" lang="en-US">
                <a:solidFill>
                  <a:srgbClr val="000000"/>
                </a:solidFill>
              </a:rPr>
              <a:t> </a:t>
            </a:r>
            <a:r>
              <a:rPr sz="5800" lang="en-US">
                <a:solidFill>
                  <a:srgbClr val="000000"/>
                </a:solidFill>
              </a:rPr>
              <a:t>P</a:t>
            </a:r>
            <a:r>
              <a:rPr sz="5800" lang="en-US">
                <a:solidFill>
                  <a:srgbClr val="000000"/>
                </a:solidFill>
              </a:rPr>
              <a:t>R</a:t>
            </a:r>
            <a:r>
              <a:rPr sz="5800" lang="en-US">
                <a:solidFill>
                  <a:srgbClr val="000000"/>
                </a:solidFill>
              </a:rPr>
              <a:t>O</a:t>
            </a:r>
            <a:r>
              <a:rPr sz="5800" lang="en-US">
                <a:solidFill>
                  <a:srgbClr val="000000"/>
                </a:solidFill>
              </a:rPr>
              <a:t>J</a:t>
            </a:r>
            <a:r>
              <a:rPr sz="5800" lang="en-US">
                <a:solidFill>
                  <a:srgbClr val="000000"/>
                </a:solidFill>
              </a:rPr>
              <a:t>E</a:t>
            </a:r>
            <a:r>
              <a:rPr sz="5800" lang="en-US">
                <a:solidFill>
                  <a:srgbClr val="000000"/>
                </a:solidFill>
              </a:rPr>
              <a:t>C</a:t>
            </a:r>
            <a:r>
              <a:rPr sz="5800" lang="en-US">
                <a:solidFill>
                  <a:srgbClr val="000000"/>
                </a:solidFill>
              </a:rPr>
              <a:t>T</a:t>
            </a:r>
            <a:endParaRPr sz="5800" lang="en-US">
              <a:solidFill>
                <a:srgbClr val="000000"/>
              </a:solidFill>
            </a:endParaRPr>
          </a:p>
        </p:txBody>
      </p:sp>
      <p:sp>
        <p:nvSpPr>
          <p:cNvPr id="1048581" name=""/>
          <p:cNvSpPr txBox="1"/>
          <p:nvPr/>
        </p:nvSpPr>
        <p:spPr>
          <a:xfrm>
            <a:off x="3315199" y="2590800"/>
            <a:ext cx="8435047" cy="955040"/>
          </a:xfrm>
          <a:prstGeom prst="rect"/>
        </p:spPr>
        <p:txBody>
          <a:bodyPr rtlCol="0" wrap="square">
            <a:spAutoFit/>
          </a:bodyPr>
          <a:p>
            <a:r>
              <a:rPr b="1" sz="6400" lang="en-US">
                <a:solidFill>
                  <a:srgbClr val="000000"/>
                </a:solidFill>
              </a:rPr>
              <a:t>M</a:t>
            </a:r>
            <a:r>
              <a:rPr b="1" sz="6400" lang="en-US">
                <a:solidFill>
                  <a:srgbClr val="000000"/>
                </a:solidFill>
              </a:rPr>
              <a:t> </a:t>
            </a:r>
            <a:r>
              <a:rPr b="1" sz="6400" lang="en-US">
                <a:solidFill>
                  <a:srgbClr val="000000"/>
                </a:solidFill>
              </a:rPr>
              <a:t>A</a:t>
            </a:r>
            <a:r>
              <a:rPr b="1" sz="6400" lang="en-US">
                <a:solidFill>
                  <a:srgbClr val="000000"/>
                </a:solidFill>
              </a:rPr>
              <a:t>B</a:t>
            </a:r>
            <a:r>
              <a:rPr b="1" sz="6400" lang="en-US">
                <a:solidFill>
                  <a:srgbClr val="000000"/>
                </a:solidFill>
              </a:rPr>
              <a:t>D</a:t>
            </a:r>
            <a:r>
              <a:rPr b="1" sz="6400" lang="en-US">
                <a:solidFill>
                  <a:srgbClr val="000000"/>
                </a:solidFill>
              </a:rPr>
              <a:t>U</a:t>
            </a:r>
            <a:r>
              <a:rPr b="1" sz="6400" lang="en-US">
                <a:solidFill>
                  <a:srgbClr val="000000"/>
                </a:solidFill>
              </a:rPr>
              <a:t>L</a:t>
            </a:r>
            <a:r>
              <a:rPr b="1" sz="6400" lang="en-US">
                <a:solidFill>
                  <a:srgbClr val="000000"/>
                </a:solidFill>
              </a:rPr>
              <a:t> </a:t>
            </a:r>
            <a:r>
              <a:rPr b="1" sz="6400" lang="en-US">
                <a:solidFill>
                  <a:srgbClr val="000000"/>
                </a:solidFill>
              </a:rPr>
              <a:t>RAHMAN</a:t>
            </a:r>
            <a:endParaRPr b="1" sz="6400" lang="en-US">
              <a:solidFill>
                <a:srgbClr val="000000"/>
              </a:solidFill>
            </a:endParaRPr>
          </a:p>
        </p:txBody>
      </p:sp>
      <p:sp>
        <p:nvSpPr>
          <p:cNvPr id="1048691" name=""/>
          <p:cNvSpPr/>
          <p:nvPr/>
        </p:nvSpPr>
        <p:spPr>
          <a:xfrm>
            <a:off x="10835846" y="2590800"/>
            <a:ext cx="1828800" cy="3048000"/>
          </a:xfrm>
          <a:prstGeom prst="curvedLeftArrow"/>
          <a:solidFill>
            <a:srgbClr val="FFFFFF"/>
          </a:solidFill>
          <a:ln w="25400">
            <a:solidFill>
              <a:srgbClr val="666666"/>
            </a:solidFill>
          </a:ln>
        </p:spPr>
        <p:txBody>
          <a:bodyPr anchor="ctr"/>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42" name=""/>
        <p:cNvGrpSpPr/>
        <p:nvPr/>
      </p:nvGrpSpPr>
      <p:grpSpPr>
        <a:xfrm>
          <a:off x="0" y="0"/>
          <a:ext cx="0" cy="0"/>
          <a:chOff x="0" y="0"/>
          <a:chExt cx="0" cy="0"/>
        </a:xfrm>
      </p:grpSpPr>
      <p:sp>
        <p:nvSpPr>
          <p:cNvPr id="1048679" name="Shape 0"/>
          <p:cNvSpPr/>
          <p:nvPr/>
        </p:nvSpPr>
        <p:spPr>
          <a:xfrm>
            <a:off x="0" y="0"/>
            <a:ext cx="14630400" cy="8229600"/>
          </a:xfrm>
          <a:prstGeom prst="rect"/>
          <a:solidFill>
            <a:srgbClr val="ECECF3"/>
          </a:solidFill>
        </p:spPr>
      </p:sp>
      <p:sp>
        <p:nvSpPr>
          <p:cNvPr id="1048680" name="Shape 1"/>
          <p:cNvSpPr/>
          <p:nvPr/>
        </p:nvSpPr>
        <p:spPr>
          <a:xfrm>
            <a:off x="0" y="0"/>
            <a:ext cx="14630400" cy="8229600"/>
          </a:xfrm>
          <a:prstGeom prst="rect"/>
          <a:solidFill>
            <a:srgbClr val="FFFFFF">
              <a:alpha val="75000"/>
            </a:srgbClr>
          </a:solidFill>
        </p:spPr>
      </p:sp>
      <p:sp>
        <p:nvSpPr>
          <p:cNvPr id="1048681" name="Text 2"/>
          <p:cNvSpPr/>
          <p:nvPr/>
        </p:nvSpPr>
        <p:spPr>
          <a:xfrm>
            <a:off x="2037993" y="1614726"/>
            <a:ext cx="5554980" cy="694373"/>
          </a:xfrm>
          <a:prstGeom prst="rect"/>
          <a:noFill/>
        </p:spPr>
        <p:txBody>
          <a:bodyPr anchor="t" rtlCol="0" wrap="none"/>
          <a:p>
            <a:pPr indent="0" marL="0">
              <a:lnSpc>
                <a:spcPts val="5468"/>
              </a:lnSpc>
              <a:buNone/>
            </a:pPr>
            <a:r>
              <a:rPr dirty="0" sz="4374" lang="en-US">
                <a:solidFill>
                  <a:srgbClr val="1B1B27"/>
                </a:solidFill>
                <a:latin typeface="Raleway" pitchFamily="34" charset="0"/>
                <a:ea typeface="Raleway" pitchFamily="34" charset="-122"/>
                <a:cs typeface="Raleway" pitchFamily="34" charset="-120"/>
              </a:rPr>
              <a:t>RESULTS</a:t>
            </a:r>
            <a:endParaRPr dirty="0" sz="4374" lang="en-US"/>
          </a:p>
        </p:txBody>
      </p:sp>
      <p:pic>
        <p:nvPicPr>
          <p:cNvPr id="2097159" name="Image 0" descr="preencoded.png"/>
          <p:cNvPicPr>
            <a:picLocks noChangeAspect="1"/>
          </p:cNvPicPr>
          <p:nvPr/>
        </p:nvPicPr>
        <p:blipFill>
          <a:blip xmlns:r="http://schemas.openxmlformats.org/officeDocument/2006/relationships" r:embed="rId1"/>
          <a:stretch>
            <a:fillRect/>
          </a:stretch>
        </p:blipFill>
        <p:spPr>
          <a:xfrm>
            <a:off x="2037993" y="2753439"/>
            <a:ext cx="3295888" cy="2036921"/>
          </a:xfrm>
          <a:prstGeom prst="rect"/>
        </p:spPr>
      </p:pic>
      <p:sp>
        <p:nvSpPr>
          <p:cNvPr id="1048682" name="Text 3"/>
          <p:cNvSpPr/>
          <p:nvPr/>
        </p:nvSpPr>
        <p:spPr>
          <a:xfrm>
            <a:off x="2037993" y="5068014"/>
            <a:ext cx="2777490" cy="347186"/>
          </a:xfrm>
          <a:prstGeom prst="rect"/>
          <a:noFill/>
        </p:spPr>
        <p:txBody>
          <a:bodyPr anchor="t" rtlCol="0" wrap="none"/>
          <a:p>
            <a:pPr algn="l" indent="0" marL="0">
              <a:lnSpc>
                <a:spcPts val="2734"/>
              </a:lnSpc>
              <a:buNone/>
            </a:pPr>
            <a:r>
              <a:rPr dirty="0" sz="2187" lang="en-US">
                <a:solidFill>
                  <a:srgbClr val="3C3939"/>
                </a:solidFill>
                <a:latin typeface="Raleway" pitchFamily="34" charset="0"/>
                <a:ea typeface="Raleway" pitchFamily="34" charset="-122"/>
                <a:cs typeface="Raleway" pitchFamily="34" charset="-120"/>
              </a:rPr>
              <a:t>Survivors Rescued</a:t>
            </a:r>
            <a:endParaRPr dirty="0" sz="2187" lang="en-US"/>
          </a:p>
        </p:txBody>
      </p:sp>
      <p:sp>
        <p:nvSpPr>
          <p:cNvPr id="1048683" name="Text 4"/>
          <p:cNvSpPr/>
          <p:nvPr/>
        </p:nvSpPr>
        <p:spPr>
          <a:xfrm>
            <a:off x="2037993" y="5548432"/>
            <a:ext cx="3295888" cy="1066205"/>
          </a:xfrm>
          <a:prstGeom prst="rect"/>
          <a:noFill/>
        </p:spPr>
        <p:txBody>
          <a:bodyPr anchor="t" rtlCol="0" wrap="square"/>
          <a:p>
            <a:pPr algn="l" indent="0" marL="0">
              <a:lnSpc>
                <a:spcPts val="2799"/>
              </a:lnSpc>
              <a:buNone/>
            </a:pPr>
            <a:r>
              <a:rPr dirty="0" sz="1750" lang="en-US">
                <a:solidFill>
                  <a:srgbClr val="3C3939"/>
                </a:solidFill>
                <a:latin typeface="Roboto" pitchFamily="34" charset="0"/>
                <a:ea typeface="Roboto" pitchFamily="34" charset="-122"/>
                <a:cs typeface="Roboto" pitchFamily="34" charset="-120"/>
              </a:rPr>
              <a:t>A historic photo showing survivors being rescued after the Titanic shipwreck.</a:t>
            </a:r>
            <a:endParaRPr dirty="0" sz="1750" lang="en-US"/>
          </a:p>
        </p:txBody>
      </p:sp>
      <p:pic>
        <p:nvPicPr>
          <p:cNvPr id="2097160" name="Image 1" descr="preencoded.png"/>
          <p:cNvPicPr>
            <a:picLocks noChangeAspect="1"/>
          </p:cNvPicPr>
          <p:nvPr/>
        </p:nvPicPr>
        <p:blipFill>
          <a:blip xmlns:r="http://schemas.openxmlformats.org/officeDocument/2006/relationships" r:embed="rId2"/>
          <a:stretch>
            <a:fillRect/>
          </a:stretch>
        </p:blipFill>
        <p:spPr>
          <a:xfrm>
            <a:off x="5667137" y="2753439"/>
            <a:ext cx="3296007" cy="2037040"/>
          </a:xfrm>
          <a:prstGeom prst="rect"/>
        </p:spPr>
      </p:pic>
      <p:sp>
        <p:nvSpPr>
          <p:cNvPr id="1048684" name="Text 5"/>
          <p:cNvSpPr/>
          <p:nvPr/>
        </p:nvSpPr>
        <p:spPr>
          <a:xfrm>
            <a:off x="5667137" y="5068133"/>
            <a:ext cx="2777490" cy="347186"/>
          </a:xfrm>
          <a:prstGeom prst="rect"/>
          <a:noFill/>
        </p:spPr>
        <p:txBody>
          <a:bodyPr anchor="t" rtlCol="0" wrap="none"/>
          <a:p>
            <a:pPr algn="l" indent="0" marL="0">
              <a:lnSpc>
                <a:spcPts val="2734"/>
              </a:lnSpc>
              <a:buNone/>
            </a:pPr>
            <a:r>
              <a:rPr dirty="0" sz="2187" lang="en-US">
                <a:solidFill>
                  <a:srgbClr val="3C3939"/>
                </a:solidFill>
                <a:latin typeface="Raleway" pitchFamily="34" charset="0"/>
                <a:ea typeface="Raleway" pitchFamily="34" charset="-122"/>
                <a:cs typeface="Raleway" pitchFamily="34" charset="-120"/>
              </a:rPr>
              <a:t>Titanic Wreckage</a:t>
            </a:r>
            <a:endParaRPr dirty="0" sz="2187" lang="en-US"/>
          </a:p>
        </p:txBody>
      </p:sp>
      <p:sp>
        <p:nvSpPr>
          <p:cNvPr id="1048685" name="Text 6"/>
          <p:cNvSpPr/>
          <p:nvPr/>
        </p:nvSpPr>
        <p:spPr>
          <a:xfrm>
            <a:off x="5667137" y="5548551"/>
            <a:ext cx="3296007" cy="1066205"/>
          </a:xfrm>
          <a:prstGeom prst="rect"/>
          <a:noFill/>
        </p:spPr>
        <p:txBody>
          <a:bodyPr anchor="t" rtlCol="0" wrap="square"/>
          <a:p>
            <a:pPr algn="l" indent="0" marL="0">
              <a:lnSpc>
                <a:spcPts val="2799"/>
              </a:lnSpc>
              <a:buNone/>
            </a:pPr>
            <a:r>
              <a:rPr dirty="0" sz="1750" lang="en-US">
                <a:solidFill>
                  <a:srgbClr val="3C3939"/>
                </a:solidFill>
                <a:latin typeface="Roboto" pitchFamily="34" charset="0"/>
                <a:ea typeface="Roboto" pitchFamily="34" charset="-122"/>
                <a:cs typeface="Roboto" pitchFamily="34" charset="-120"/>
              </a:rPr>
              <a:t>An eerie yet captivating image of the remains of the Titanic at the bottom of the ocean.</a:t>
            </a:r>
            <a:endParaRPr dirty="0" sz="1750" lang="en-US"/>
          </a:p>
        </p:txBody>
      </p:sp>
      <p:pic>
        <p:nvPicPr>
          <p:cNvPr id="2097161" name="Image 2" descr="preencoded.png"/>
          <p:cNvPicPr>
            <a:picLocks noChangeAspect="1"/>
          </p:cNvPicPr>
          <p:nvPr/>
        </p:nvPicPr>
        <p:blipFill>
          <a:blip xmlns:r="http://schemas.openxmlformats.org/officeDocument/2006/relationships" r:embed="rId3"/>
          <a:stretch>
            <a:fillRect/>
          </a:stretch>
        </p:blipFill>
        <p:spPr>
          <a:xfrm>
            <a:off x="9296400" y="2753439"/>
            <a:ext cx="3296007" cy="2037040"/>
          </a:xfrm>
          <a:prstGeom prst="rect"/>
        </p:spPr>
      </p:pic>
      <p:sp>
        <p:nvSpPr>
          <p:cNvPr id="1048686" name="Text 7"/>
          <p:cNvSpPr/>
          <p:nvPr/>
        </p:nvSpPr>
        <p:spPr>
          <a:xfrm>
            <a:off x="9296400" y="5068133"/>
            <a:ext cx="2777490" cy="347186"/>
          </a:xfrm>
          <a:prstGeom prst="rect"/>
          <a:noFill/>
        </p:spPr>
        <p:txBody>
          <a:bodyPr anchor="t" rtlCol="0" wrap="none"/>
          <a:p>
            <a:pPr algn="l" indent="0" marL="0">
              <a:lnSpc>
                <a:spcPts val="2734"/>
              </a:lnSpc>
              <a:buNone/>
            </a:pPr>
            <a:r>
              <a:rPr dirty="0" sz="2187" lang="en-US">
                <a:solidFill>
                  <a:srgbClr val="3C3939"/>
                </a:solidFill>
                <a:latin typeface="Raleway" pitchFamily="34" charset="0"/>
                <a:ea typeface="Raleway" pitchFamily="34" charset="-122"/>
                <a:cs typeface="Raleway" pitchFamily="34" charset="-120"/>
              </a:rPr>
              <a:t>Lifeboat Escape</a:t>
            </a:r>
            <a:endParaRPr dirty="0" sz="2187" lang="en-US"/>
          </a:p>
        </p:txBody>
      </p:sp>
      <p:sp>
        <p:nvSpPr>
          <p:cNvPr id="1048687" name="Text 8"/>
          <p:cNvSpPr/>
          <p:nvPr/>
        </p:nvSpPr>
        <p:spPr>
          <a:xfrm>
            <a:off x="9296400" y="5548551"/>
            <a:ext cx="3296007" cy="1066205"/>
          </a:xfrm>
          <a:prstGeom prst="rect"/>
          <a:noFill/>
        </p:spPr>
        <p:txBody>
          <a:bodyPr anchor="t" rtlCol="0" wrap="square"/>
          <a:p>
            <a:pPr algn="l" indent="0" marL="0">
              <a:lnSpc>
                <a:spcPts val="2799"/>
              </a:lnSpc>
              <a:buNone/>
            </a:pPr>
            <a:r>
              <a:rPr dirty="0" sz="1750" lang="en-US">
                <a:solidFill>
                  <a:srgbClr val="3C3939"/>
                </a:solidFill>
                <a:latin typeface="Roboto" pitchFamily="34" charset="0"/>
                <a:ea typeface="Roboto" pitchFamily="34" charset="-122"/>
                <a:cs typeface="Roboto" pitchFamily="34" charset="-120"/>
              </a:rPr>
              <a:t>A dramatic portrayal of passengers escaping in lifeboats during the Titanic disaster.</a:t>
            </a:r>
            <a:endParaRPr dirty="0" sz="175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8" name=""/>
        <p:cNvGrpSpPr/>
        <p:nvPr/>
      </p:nvGrpSpPr>
      <p:grpSpPr>
        <a:xfrm>
          <a:off x="0" y="0"/>
          <a:ext cx="0" cy="0"/>
          <a:chOff x="0" y="0"/>
          <a:chExt cx="0" cy="0"/>
        </a:xfrm>
      </p:grpSpPr>
      <p:sp>
        <p:nvSpPr>
          <p:cNvPr id="1048585" name="Shape 0"/>
          <p:cNvSpPr/>
          <p:nvPr/>
        </p:nvSpPr>
        <p:spPr>
          <a:xfrm>
            <a:off x="0" y="0"/>
            <a:ext cx="14630400" cy="8229600"/>
          </a:xfrm>
          <a:prstGeom prst="rect"/>
          <a:solidFill>
            <a:srgbClr val="ECECF3"/>
          </a:solidFill>
        </p:spPr>
      </p:sp>
      <p:sp>
        <p:nvSpPr>
          <p:cNvPr id="1048586" name="Shape 1"/>
          <p:cNvSpPr/>
          <p:nvPr/>
        </p:nvSpPr>
        <p:spPr>
          <a:xfrm>
            <a:off x="0" y="0"/>
            <a:ext cx="14630400" cy="8229600"/>
          </a:xfrm>
          <a:prstGeom prst="rect"/>
          <a:solidFill>
            <a:srgbClr val="FFFFFF">
              <a:alpha val="75000"/>
            </a:srgbClr>
          </a:solidFill>
        </p:spPr>
      </p:sp>
      <p:pic>
        <p:nvPicPr>
          <p:cNvPr id="2097153" name="Image 0" descr="preencoded.png"/>
          <p:cNvPicPr>
            <a:picLocks noChangeAspect="1"/>
          </p:cNvPicPr>
          <p:nvPr/>
        </p:nvPicPr>
        <p:blipFill>
          <a:blip xmlns:r="http://schemas.openxmlformats.org/officeDocument/2006/relationships" r:embed="rId1"/>
          <a:stretch>
            <a:fillRect/>
          </a:stretch>
        </p:blipFill>
        <p:spPr>
          <a:xfrm>
            <a:off x="0" y="0"/>
            <a:ext cx="14630400" cy="8229600"/>
          </a:xfrm>
          <a:prstGeom prst="rect"/>
        </p:spPr>
      </p:pic>
      <p:sp>
        <p:nvSpPr>
          <p:cNvPr id="1048587" name="Shape 2"/>
          <p:cNvSpPr/>
          <p:nvPr/>
        </p:nvSpPr>
        <p:spPr>
          <a:xfrm>
            <a:off x="0" y="0"/>
            <a:ext cx="14630400" cy="8229600"/>
          </a:xfrm>
          <a:prstGeom prst="rect"/>
          <a:solidFill>
            <a:srgbClr val="FFFFFF">
              <a:alpha val="85000"/>
            </a:srgbClr>
          </a:solidFill>
        </p:spPr>
      </p:sp>
      <p:sp>
        <p:nvSpPr>
          <p:cNvPr id="1048588" name="Text 3"/>
          <p:cNvSpPr/>
          <p:nvPr/>
        </p:nvSpPr>
        <p:spPr>
          <a:xfrm>
            <a:off x="2037993" y="2676763"/>
            <a:ext cx="5554980" cy="694373"/>
          </a:xfrm>
          <a:prstGeom prst="rect"/>
          <a:noFill/>
        </p:spPr>
        <p:txBody>
          <a:bodyPr anchor="t" rtlCol="0" wrap="none"/>
          <a:p>
            <a:pPr indent="0" marL="0">
              <a:lnSpc>
                <a:spcPts val="5468"/>
              </a:lnSpc>
              <a:buNone/>
            </a:pPr>
            <a:r>
              <a:rPr b="1" dirty="0" sz="4374" lang="en-US">
                <a:solidFill>
                  <a:srgbClr val="1B1B27"/>
                </a:solidFill>
                <a:latin typeface="Raleway" pitchFamily="34" charset="0"/>
                <a:ea typeface="Raleway" pitchFamily="34" charset="-122"/>
                <a:cs typeface="Raleway" pitchFamily="34" charset="-120"/>
              </a:rPr>
              <a:t>PROJECT TITLE</a:t>
            </a:r>
            <a:endParaRPr dirty="0" sz="4374" lang="en-US"/>
          </a:p>
        </p:txBody>
      </p:sp>
      <p:sp>
        <p:nvSpPr>
          <p:cNvPr id="1048589" name="Shape 4"/>
          <p:cNvSpPr/>
          <p:nvPr/>
        </p:nvSpPr>
        <p:spPr>
          <a:xfrm>
            <a:off x="2037993" y="3704392"/>
            <a:ext cx="10554414" cy="1848326"/>
          </a:xfrm>
          <a:prstGeom prst="roundRect">
            <a:avLst>
              <a:gd name="adj" fmla="val 5410"/>
            </a:avLst>
          </a:prstGeom>
          <a:solidFill>
            <a:srgbClr val="E1E1EA"/>
          </a:solidFill>
          <a:ln w="7620">
            <a:solidFill>
              <a:srgbClr val="C7C7D0"/>
            </a:solidFill>
            <a:prstDash val="solid"/>
          </a:ln>
        </p:spPr>
      </p:sp>
      <p:sp>
        <p:nvSpPr>
          <p:cNvPr id="1048590" name="Text 5"/>
          <p:cNvSpPr/>
          <p:nvPr/>
        </p:nvSpPr>
        <p:spPr>
          <a:xfrm>
            <a:off x="2267783" y="3934182"/>
            <a:ext cx="10094833" cy="1388745"/>
          </a:xfrm>
          <a:prstGeom prst="rect"/>
          <a:noFill/>
        </p:spPr>
        <p:txBody>
          <a:bodyPr anchor="t" rtlCol="0" wrap="square"/>
          <a:p>
            <a:pPr indent="0" marL="0">
              <a:lnSpc>
                <a:spcPts val="5468"/>
              </a:lnSpc>
              <a:buNone/>
            </a:pPr>
            <a:r>
              <a:rPr dirty="0" sz="4374" lang="en-US">
                <a:solidFill>
                  <a:srgbClr val="3C3939"/>
                </a:solidFill>
                <a:latin typeface="Raleway" pitchFamily="34" charset="0"/>
                <a:ea typeface="Raleway" pitchFamily="34" charset="-122"/>
                <a:cs typeface="Raleway" pitchFamily="34" charset="-120"/>
              </a:rPr>
              <a:t>Titanic - Machine Learning from Disaster</a:t>
            </a:r>
            <a:endParaRPr dirty="0" sz="4374"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21" name=""/>
        <p:cNvGrpSpPr/>
        <p:nvPr/>
      </p:nvGrpSpPr>
      <p:grpSpPr>
        <a:xfrm>
          <a:off x="0" y="0"/>
          <a:ext cx="0" cy="0"/>
          <a:chOff x="0" y="0"/>
          <a:chExt cx="0" cy="0"/>
        </a:xfrm>
      </p:grpSpPr>
      <p:sp>
        <p:nvSpPr>
          <p:cNvPr id="1048594" name="Shape 0"/>
          <p:cNvSpPr/>
          <p:nvPr/>
        </p:nvSpPr>
        <p:spPr>
          <a:xfrm>
            <a:off x="0" y="0"/>
            <a:ext cx="14630400" cy="8229600"/>
          </a:xfrm>
          <a:prstGeom prst="rect"/>
          <a:solidFill>
            <a:srgbClr val="ECECF3"/>
          </a:solidFill>
        </p:spPr>
      </p:sp>
      <p:sp>
        <p:nvSpPr>
          <p:cNvPr id="1048595" name="Shape 1"/>
          <p:cNvSpPr/>
          <p:nvPr/>
        </p:nvSpPr>
        <p:spPr>
          <a:xfrm>
            <a:off x="0" y="0"/>
            <a:ext cx="14630400" cy="8229600"/>
          </a:xfrm>
          <a:prstGeom prst="rect"/>
          <a:solidFill>
            <a:srgbClr val="FFFFFF">
              <a:alpha val="75000"/>
            </a:srgbClr>
          </a:solidFill>
        </p:spPr>
      </p:sp>
      <p:pic>
        <p:nvPicPr>
          <p:cNvPr id="2097154" name="Image 0" descr="preencoded.png"/>
          <p:cNvPicPr>
            <a:picLocks noChangeAspect="1"/>
          </p:cNvPicPr>
          <p:nvPr/>
        </p:nvPicPr>
        <p:blipFill>
          <a:blip xmlns:r="http://schemas.openxmlformats.org/officeDocument/2006/relationships" r:embed="rId1"/>
          <a:stretch>
            <a:fillRect/>
          </a:stretch>
        </p:blipFill>
        <p:spPr>
          <a:xfrm>
            <a:off x="10972800" y="0"/>
            <a:ext cx="3657600" cy="8229600"/>
          </a:xfrm>
          <a:prstGeom prst="rect"/>
        </p:spPr>
      </p:pic>
      <p:sp>
        <p:nvSpPr>
          <p:cNvPr id="1048596" name="Text 2"/>
          <p:cNvSpPr/>
          <p:nvPr/>
        </p:nvSpPr>
        <p:spPr>
          <a:xfrm>
            <a:off x="833199" y="2052876"/>
            <a:ext cx="5554980" cy="694373"/>
          </a:xfrm>
          <a:prstGeom prst="rect"/>
          <a:noFill/>
        </p:spPr>
        <p:txBody>
          <a:bodyPr anchor="t" rtlCol="0" wrap="none"/>
          <a:p>
            <a:pPr indent="0" marL="0">
              <a:lnSpc>
                <a:spcPts val="5468"/>
              </a:lnSpc>
              <a:buNone/>
            </a:pPr>
            <a:r>
              <a:rPr dirty="0" sz="4374" lang="en-US">
                <a:solidFill>
                  <a:srgbClr val="1B1B27"/>
                </a:solidFill>
                <a:latin typeface="Raleway" pitchFamily="34" charset="0"/>
                <a:ea typeface="Raleway" pitchFamily="34" charset="-122"/>
                <a:cs typeface="Raleway" pitchFamily="34" charset="-120"/>
              </a:rPr>
              <a:t>AGENDA</a:t>
            </a:r>
            <a:endParaRPr dirty="0" sz="4374" lang="en-US"/>
          </a:p>
        </p:txBody>
      </p:sp>
      <p:sp>
        <p:nvSpPr>
          <p:cNvPr id="1048597" name="Shape 3"/>
          <p:cNvSpPr/>
          <p:nvPr/>
        </p:nvSpPr>
        <p:spPr>
          <a:xfrm>
            <a:off x="833199" y="3309699"/>
            <a:ext cx="388739" cy="388739"/>
          </a:xfrm>
          <a:prstGeom prst="roundRect">
            <a:avLst>
              <a:gd name="adj" fmla="val 25722"/>
            </a:avLst>
          </a:prstGeom>
          <a:solidFill>
            <a:srgbClr val="E1E1EA"/>
          </a:solidFill>
          <a:ln w="7620">
            <a:solidFill>
              <a:srgbClr val="C7C7D0"/>
            </a:solidFill>
            <a:prstDash val="solid"/>
          </a:ln>
        </p:spPr>
      </p:sp>
      <p:sp>
        <p:nvSpPr>
          <p:cNvPr id="1048598" name="Text 4"/>
          <p:cNvSpPr/>
          <p:nvPr/>
        </p:nvSpPr>
        <p:spPr>
          <a:xfrm>
            <a:off x="1444109" y="3330416"/>
            <a:ext cx="3931206" cy="694373"/>
          </a:xfrm>
          <a:prstGeom prst="rect"/>
          <a:noFill/>
        </p:spPr>
        <p:txBody>
          <a:bodyPr anchor="t" rtlCol="0" wrap="square"/>
          <a:p>
            <a:pPr indent="0" marL="0">
              <a:lnSpc>
                <a:spcPts val="2734"/>
              </a:lnSpc>
              <a:buNone/>
            </a:pPr>
            <a:r>
              <a:rPr dirty="0" sz="2187" lang="en-US">
                <a:solidFill>
                  <a:srgbClr val="3C3939"/>
                </a:solidFill>
                <a:latin typeface="Raleway" pitchFamily="34" charset="0"/>
                <a:ea typeface="Raleway" pitchFamily="34" charset="-122"/>
                <a:cs typeface="Raleway" pitchFamily="34" charset="-120"/>
              </a:rPr>
              <a:t>Introduction to Titanic Shipwreck Dataset</a:t>
            </a:r>
            <a:endParaRPr dirty="0" sz="2187" lang="en-US"/>
          </a:p>
        </p:txBody>
      </p:sp>
      <p:sp>
        <p:nvSpPr>
          <p:cNvPr id="1048599" name="Text 5"/>
          <p:cNvSpPr/>
          <p:nvPr/>
        </p:nvSpPr>
        <p:spPr>
          <a:xfrm>
            <a:off x="1444109" y="4158020"/>
            <a:ext cx="3931206" cy="710803"/>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Understanding the background and significance of the dataset.</a:t>
            </a:r>
            <a:endParaRPr dirty="0" sz="1750" lang="en-US"/>
          </a:p>
        </p:txBody>
      </p:sp>
      <p:sp>
        <p:nvSpPr>
          <p:cNvPr id="1048600" name="Shape 6"/>
          <p:cNvSpPr/>
          <p:nvPr/>
        </p:nvSpPr>
        <p:spPr>
          <a:xfrm>
            <a:off x="5597485" y="3309699"/>
            <a:ext cx="388739" cy="388739"/>
          </a:xfrm>
          <a:prstGeom prst="roundRect">
            <a:avLst>
              <a:gd name="adj" fmla="val 25722"/>
            </a:avLst>
          </a:prstGeom>
          <a:solidFill>
            <a:srgbClr val="E1E1EA"/>
          </a:solidFill>
          <a:ln w="7620">
            <a:solidFill>
              <a:srgbClr val="C7C7D0"/>
            </a:solidFill>
            <a:prstDash val="solid"/>
          </a:ln>
        </p:spPr>
      </p:sp>
      <p:sp>
        <p:nvSpPr>
          <p:cNvPr id="1048601" name="Text 7"/>
          <p:cNvSpPr/>
          <p:nvPr/>
        </p:nvSpPr>
        <p:spPr>
          <a:xfrm>
            <a:off x="6208395" y="3330416"/>
            <a:ext cx="2777490" cy="347186"/>
          </a:xfrm>
          <a:prstGeom prst="rect"/>
          <a:noFill/>
        </p:spPr>
        <p:txBody>
          <a:bodyPr anchor="t" rtlCol="0" wrap="none"/>
          <a:p>
            <a:pPr indent="0" marL="0">
              <a:lnSpc>
                <a:spcPts val="2734"/>
              </a:lnSpc>
              <a:buNone/>
            </a:pPr>
            <a:r>
              <a:rPr dirty="0" sz="2187" lang="en-US">
                <a:solidFill>
                  <a:srgbClr val="3C3939"/>
                </a:solidFill>
                <a:latin typeface="Raleway" pitchFamily="34" charset="0"/>
                <a:ea typeface="Raleway" pitchFamily="34" charset="-122"/>
                <a:cs typeface="Raleway" pitchFamily="34" charset="-120"/>
              </a:rPr>
              <a:t>Data Exploration</a:t>
            </a:r>
            <a:endParaRPr dirty="0" sz="2187" lang="en-US"/>
          </a:p>
        </p:txBody>
      </p:sp>
      <p:sp>
        <p:nvSpPr>
          <p:cNvPr id="1048602" name="Text 8"/>
          <p:cNvSpPr/>
          <p:nvPr/>
        </p:nvSpPr>
        <p:spPr>
          <a:xfrm>
            <a:off x="6208395" y="3810833"/>
            <a:ext cx="3931206" cy="710803"/>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Investigating the structure and contents of the dataset to gain insights.</a:t>
            </a:r>
            <a:endParaRPr dirty="0" sz="1750" lang="en-US"/>
          </a:p>
        </p:txBody>
      </p:sp>
      <p:sp>
        <p:nvSpPr>
          <p:cNvPr id="1048603" name="Shape 9"/>
          <p:cNvSpPr/>
          <p:nvPr/>
        </p:nvSpPr>
        <p:spPr>
          <a:xfrm>
            <a:off x="833199" y="5320189"/>
            <a:ext cx="388739" cy="388739"/>
          </a:xfrm>
          <a:prstGeom prst="roundRect">
            <a:avLst>
              <a:gd name="adj" fmla="val 25722"/>
            </a:avLst>
          </a:prstGeom>
          <a:solidFill>
            <a:srgbClr val="E1E1EA"/>
          </a:solidFill>
          <a:ln w="7620">
            <a:solidFill>
              <a:srgbClr val="C7C7D0"/>
            </a:solidFill>
            <a:prstDash val="solid"/>
          </a:ln>
        </p:spPr>
      </p:sp>
      <p:sp>
        <p:nvSpPr>
          <p:cNvPr id="1048604" name="Text 10"/>
          <p:cNvSpPr/>
          <p:nvPr/>
        </p:nvSpPr>
        <p:spPr>
          <a:xfrm>
            <a:off x="1444109" y="5340906"/>
            <a:ext cx="2777490" cy="347186"/>
          </a:xfrm>
          <a:prstGeom prst="rect"/>
          <a:noFill/>
        </p:spPr>
        <p:txBody>
          <a:bodyPr anchor="t" rtlCol="0" wrap="none"/>
          <a:p>
            <a:pPr indent="0" marL="0">
              <a:lnSpc>
                <a:spcPts val="2734"/>
              </a:lnSpc>
              <a:buNone/>
            </a:pPr>
            <a:r>
              <a:rPr dirty="0" sz="2187" lang="en-US">
                <a:solidFill>
                  <a:srgbClr val="3C3939"/>
                </a:solidFill>
                <a:latin typeface="Raleway" pitchFamily="34" charset="0"/>
                <a:ea typeface="Raleway" pitchFamily="34" charset="-122"/>
                <a:cs typeface="Raleway" pitchFamily="34" charset="-120"/>
              </a:rPr>
              <a:t>Feature Engineering</a:t>
            </a:r>
            <a:endParaRPr dirty="0" sz="2187" lang="en-US"/>
          </a:p>
        </p:txBody>
      </p:sp>
      <p:sp>
        <p:nvSpPr>
          <p:cNvPr id="1048605" name="Text 11"/>
          <p:cNvSpPr/>
          <p:nvPr/>
        </p:nvSpPr>
        <p:spPr>
          <a:xfrm>
            <a:off x="1444109" y="5821323"/>
            <a:ext cx="8695492" cy="355402"/>
          </a:xfrm>
          <a:prstGeom prst="rect"/>
          <a:noFill/>
        </p:spPr>
        <p:txBody>
          <a:bodyPr anchor="t" rtlCol="0" wrap="none"/>
          <a:p>
            <a:pPr indent="0" marL="0">
              <a:lnSpc>
                <a:spcPts val="2799"/>
              </a:lnSpc>
              <a:buNone/>
            </a:pPr>
            <a:r>
              <a:rPr dirty="0" sz="1750" lang="en-US">
                <a:solidFill>
                  <a:srgbClr val="3C3939"/>
                </a:solidFill>
                <a:latin typeface="Roboto" pitchFamily="34" charset="0"/>
                <a:ea typeface="Roboto" pitchFamily="34" charset="-122"/>
                <a:cs typeface="Roboto" pitchFamily="34" charset="-120"/>
              </a:rPr>
              <a:t>Creating new features and transforming existing ones for model development.</a:t>
            </a:r>
            <a:endParaRPr dirty="0" sz="175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24" name=""/>
        <p:cNvGrpSpPr/>
        <p:nvPr/>
      </p:nvGrpSpPr>
      <p:grpSpPr>
        <a:xfrm>
          <a:off x="0" y="0"/>
          <a:ext cx="0" cy="0"/>
          <a:chOff x="0" y="0"/>
          <a:chExt cx="0" cy="0"/>
        </a:xfrm>
      </p:grpSpPr>
      <p:sp>
        <p:nvSpPr>
          <p:cNvPr id="1048609" name="Shape 0"/>
          <p:cNvSpPr/>
          <p:nvPr/>
        </p:nvSpPr>
        <p:spPr>
          <a:xfrm>
            <a:off x="0" y="0"/>
            <a:ext cx="14630400" cy="8229600"/>
          </a:xfrm>
          <a:prstGeom prst="rect"/>
          <a:solidFill>
            <a:srgbClr val="ECECF3"/>
          </a:solidFill>
        </p:spPr>
      </p:sp>
      <p:sp>
        <p:nvSpPr>
          <p:cNvPr id="1048610" name="Shape 1"/>
          <p:cNvSpPr/>
          <p:nvPr/>
        </p:nvSpPr>
        <p:spPr>
          <a:xfrm>
            <a:off x="0" y="0"/>
            <a:ext cx="14630400" cy="8229600"/>
          </a:xfrm>
          <a:prstGeom prst="rect"/>
          <a:solidFill>
            <a:srgbClr val="FFFFFF">
              <a:alpha val="75000"/>
            </a:srgbClr>
          </a:solidFill>
        </p:spPr>
      </p:sp>
      <p:pic>
        <p:nvPicPr>
          <p:cNvPr id="2097155" name="Image 0" descr="preencoded.png"/>
          <p:cNvPicPr>
            <a:picLocks noChangeAspect="1"/>
          </p:cNvPicPr>
          <p:nvPr/>
        </p:nvPicPr>
        <p:blipFill>
          <a:blip xmlns:r="http://schemas.openxmlformats.org/officeDocument/2006/relationships" r:embed="rId1"/>
          <a:stretch>
            <a:fillRect/>
          </a:stretch>
        </p:blipFill>
        <p:spPr>
          <a:xfrm>
            <a:off x="9144000" y="0"/>
            <a:ext cx="5486400" cy="8229600"/>
          </a:xfrm>
          <a:prstGeom prst="rect"/>
        </p:spPr>
      </p:pic>
      <p:sp>
        <p:nvSpPr>
          <p:cNvPr id="1048611" name="Text 2"/>
          <p:cNvSpPr/>
          <p:nvPr/>
        </p:nvSpPr>
        <p:spPr>
          <a:xfrm>
            <a:off x="833199" y="3067883"/>
            <a:ext cx="5554980" cy="694373"/>
          </a:xfrm>
          <a:prstGeom prst="rect"/>
          <a:noFill/>
        </p:spPr>
        <p:txBody>
          <a:bodyPr anchor="t" rtlCol="0" wrap="none"/>
          <a:p>
            <a:pPr indent="0" marL="0">
              <a:lnSpc>
                <a:spcPts val="5468"/>
              </a:lnSpc>
              <a:buNone/>
            </a:pPr>
            <a:r>
              <a:rPr dirty="0" sz="4374" lang="en-US">
                <a:solidFill>
                  <a:srgbClr val="1B1B27"/>
                </a:solidFill>
                <a:latin typeface="Raleway" pitchFamily="34" charset="0"/>
                <a:ea typeface="Raleway" pitchFamily="34" charset="-122"/>
                <a:cs typeface="Raleway" pitchFamily="34" charset="-120"/>
              </a:rPr>
              <a:t>Problem Statement</a:t>
            </a:r>
            <a:endParaRPr dirty="0" sz="4374" lang="en-US"/>
          </a:p>
        </p:txBody>
      </p:sp>
      <p:sp>
        <p:nvSpPr>
          <p:cNvPr id="1048612" name="Text 3"/>
          <p:cNvSpPr/>
          <p:nvPr/>
        </p:nvSpPr>
        <p:spPr>
          <a:xfrm>
            <a:off x="833199" y="4095512"/>
            <a:ext cx="7477601" cy="1066205"/>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The challenge is to create a machine learning model that predicts the survival of passengers during the Titanic shipwreck based on various factors.</a:t>
            </a:r>
            <a:endParaRPr dirty="0" sz="175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27" name=""/>
        <p:cNvGrpSpPr/>
        <p:nvPr/>
      </p:nvGrpSpPr>
      <p:grpSpPr>
        <a:xfrm>
          <a:off x="0" y="0"/>
          <a:ext cx="0" cy="0"/>
          <a:chOff x="0" y="0"/>
          <a:chExt cx="0" cy="0"/>
        </a:xfrm>
      </p:grpSpPr>
      <p:sp>
        <p:nvSpPr>
          <p:cNvPr id="1048616" name="Shape 0"/>
          <p:cNvSpPr/>
          <p:nvPr/>
        </p:nvSpPr>
        <p:spPr>
          <a:xfrm>
            <a:off x="0" y="0"/>
            <a:ext cx="14630400" cy="8229600"/>
          </a:xfrm>
          <a:prstGeom prst="rect"/>
          <a:solidFill>
            <a:srgbClr val="ECECF3"/>
          </a:solidFill>
        </p:spPr>
      </p:sp>
      <p:sp>
        <p:nvSpPr>
          <p:cNvPr id="1048617" name="Shape 1"/>
          <p:cNvSpPr/>
          <p:nvPr/>
        </p:nvSpPr>
        <p:spPr>
          <a:xfrm>
            <a:off x="0" y="0"/>
            <a:ext cx="14630400" cy="8229600"/>
          </a:xfrm>
          <a:prstGeom prst="rect"/>
          <a:solidFill>
            <a:srgbClr val="FFFFFF">
              <a:alpha val="75000"/>
            </a:srgbClr>
          </a:solidFill>
        </p:spPr>
      </p:sp>
      <p:pic>
        <p:nvPicPr>
          <p:cNvPr id="2097156" name="Image 0" descr="preencoded.png"/>
          <p:cNvPicPr>
            <a:picLocks noChangeAspect="1"/>
          </p:cNvPicPr>
          <p:nvPr/>
        </p:nvPicPr>
        <p:blipFill>
          <a:blip xmlns:r="http://schemas.openxmlformats.org/officeDocument/2006/relationships" r:embed="rId1"/>
          <a:stretch>
            <a:fillRect/>
          </a:stretch>
        </p:blipFill>
        <p:spPr>
          <a:xfrm>
            <a:off x="0" y="0"/>
            <a:ext cx="14630400" cy="8229600"/>
          </a:xfrm>
          <a:prstGeom prst="rect"/>
        </p:spPr>
      </p:pic>
      <p:sp>
        <p:nvSpPr>
          <p:cNvPr id="1048618" name="Shape 2"/>
          <p:cNvSpPr/>
          <p:nvPr/>
        </p:nvSpPr>
        <p:spPr>
          <a:xfrm>
            <a:off x="0" y="0"/>
            <a:ext cx="14630400" cy="8229600"/>
          </a:xfrm>
          <a:prstGeom prst="rect"/>
          <a:solidFill>
            <a:srgbClr val="FFFFFF">
              <a:alpha val="85000"/>
            </a:srgbClr>
          </a:solidFill>
        </p:spPr>
      </p:sp>
      <p:sp>
        <p:nvSpPr>
          <p:cNvPr id="1048619" name="Text 3"/>
          <p:cNvSpPr/>
          <p:nvPr/>
        </p:nvSpPr>
        <p:spPr>
          <a:xfrm>
            <a:off x="2037993" y="2801303"/>
            <a:ext cx="6031468" cy="694373"/>
          </a:xfrm>
          <a:prstGeom prst="rect"/>
          <a:noFill/>
        </p:spPr>
        <p:txBody>
          <a:bodyPr anchor="t" rtlCol="0" wrap="none"/>
          <a:p>
            <a:pPr indent="0" marL="0">
              <a:lnSpc>
                <a:spcPts val="5468"/>
              </a:lnSpc>
              <a:buNone/>
            </a:pPr>
            <a:r>
              <a:rPr dirty="0" sz="4374" lang="en-US">
                <a:solidFill>
                  <a:srgbClr val="1B1B27"/>
                </a:solidFill>
                <a:latin typeface="Raleway" pitchFamily="34" charset="0"/>
                <a:ea typeface="Raleway" pitchFamily="34" charset="-122"/>
                <a:cs typeface="Raleway" pitchFamily="34" charset="-120"/>
              </a:rPr>
              <a:t>PROBLEM STATEMENT</a:t>
            </a:r>
            <a:endParaRPr dirty="0" sz="4374" lang="en-US"/>
          </a:p>
        </p:txBody>
      </p:sp>
      <p:sp>
        <p:nvSpPr>
          <p:cNvPr id="1048620" name="Text 4"/>
          <p:cNvSpPr/>
          <p:nvPr/>
        </p:nvSpPr>
        <p:spPr>
          <a:xfrm>
            <a:off x="2393394" y="3828931"/>
            <a:ext cx="10199013" cy="355402"/>
          </a:xfrm>
          <a:prstGeom prst="rect"/>
          <a:noFill/>
        </p:spPr>
        <p:txBody>
          <a:bodyPr anchor="t" rtlCol="0" wrap="none"/>
          <a:p>
            <a:pPr algn="l" indent="-342900" marL="342900">
              <a:lnSpc>
                <a:spcPts val="2799"/>
              </a:lnSpc>
              <a:buSzPct val="100000"/>
              <a:buChar char="•"/>
            </a:pPr>
            <a:r>
              <a:rPr b="1" dirty="0" sz="1750" lang="en-US">
                <a:solidFill>
                  <a:srgbClr val="3C3939"/>
                </a:solidFill>
                <a:latin typeface="Roboto" pitchFamily="34" charset="0"/>
                <a:ea typeface="Roboto" pitchFamily="34" charset="-122"/>
                <a:cs typeface="Roboto" pitchFamily="34" charset="-120"/>
              </a:rPr>
              <a:t>Identifying Survivors:</a:t>
            </a:r>
            <a:r>
              <a:rPr dirty="0" sz="1750" lang="en-US">
                <a:solidFill>
                  <a:srgbClr val="3C3939"/>
                </a:solidFill>
                <a:latin typeface="Roboto" pitchFamily="34" charset="0"/>
                <a:ea typeface="Roboto" pitchFamily="34" charset="-122"/>
                <a:cs typeface="Roboto" pitchFamily="34" charset="-120"/>
              </a:rPr>
              <a:t> Predicting which passengers survived the Titanic shipwreck.</a:t>
            </a:r>
            <a:endParaRPr dirty="0" sz="1750" lang="en-US"/>
          </a:p>
        </p:txBody>
      </p:sp>
      <p:sp>
        <p:nvSpPr>
          <p:cNvPr id="1048621" name="Text 5"/>
          <p:cNvSpPr/>
          <p:nvPr/>
        </p:nvSpPr>
        <p:spPr>
          <a:xfrm>
            <a:off x="2393394" y="4273153"/>
            <a:ext cx="10199013" cy="355402"/>
          </a:xfrm>
          <a:prstGeom prst="rect"/>
          <a:noFill/>
        </p:spPr>
        <p:txBody>
          <a:bodyPr anchor="t" rtlCol="0" wrap="none"/>
          <a:p>
            <a:pPr algn="l" indent="-342900" marL="342900">
              <a:lnSpc>
                <a:spcPts val="2799"/>
              </a:lnSpc>
              <a:buSzPct val="100000"/>
              <a:buChar char="•"/>
            </a:pPr>
            <a:r>
              <a:rPr b="1" dirty="0" sz="1750" lang="en-US">
                <a:solidFill>
                  <a:srgbClr val="3C3939"/>
                </a:solidFill>
                <a:latin typeface="Roboto" pitchFamily="34" charset="0"/>
                <a:ea typeface="Roboto" pitchFamily="34" charset="-122"/>
                <a:cs typeface="Roboto" pitchFamily="34" charset="-120"/>
              </a:rPr>
              <a:t>Data Analysis:</a:t>
            </a:r>
            <a:r>
              <a:rPr dirty="0" sz="1750" lang="en-US">
                <a:solidFill>
                  <a:srgbClr val="3C3939"/>
                </a:solidFill>
                <a:latin typeface="Roboto" pitchFamily="34" charset="0"/>
                <a:ea typeface="Roboto" pitchFamily="34" charset="-122"/>
                <a:cs typeface="Roboto" pitchFamily="34" charset="-120"/>
              </a:rPr>
              <a:t> Analyzing the correlation between survival and demographic factors.</a:t>
            </a:r>
            <a:endParaRPr dirty="0" sz="1750" lang="en-US"/>
          </a:p>
        </p:txBody>
      </p:sp>
      <p:sp>
        <p:nvSpPr>
          <p:cNvPr id="1048622" name="Text 6"/>
          <p:cNvSpPr/>
          <p:nvPr/>
        </p:nvSpPr>
        <p:spPr>
          <a:xfrm>
            <a:off x="2393394" y="4717375"/>
            <a:ext cx="10199013" cy="710803"/>
          </a:xfrm>
          <a:prstGeom prst="rect"/>
          <a:noFill/>
        </p:spPr>
        <p:txBody>
          <a:bodyPr anchor="t" rtlCol="0" wrap="square"/>
          <a:p>
            <a:pPr algn="l" indent="-342900" marL="342900">
              <a:lnSpc>
                <a:spcPts val="2799"/>
              </a:lnSpc>
              <a:buSzPct val="100000"/>
              <a:buChar char="•"/>
            </a:pPr>
            <a:r>
              <a:rPr b="1" dirty="0" sz="1750" lang="en-US">
                <a:solidFill>
                  <a:srgbClr val="3C3939"/>
                </a:solidFill>
                <a:latin typeface="Roboto" pitchFamily="34" charset="0"/>
                <a:ea typeface="Roboto" pitchFamily="34" charset="-122"/>
                <a:cs typeface="Roboto" pitchFamily="34" charset="-120"/>
              </a:rPr>
              <a:t>Impact Assessment:</a:t>
            </a:r>
            <a:r>
              <a:rPr dirty="0" sz="1750" lang="en-US">
                <a:solidFill>
                  <a:srgbClr val="3C3939"/>
                </a:solidFill>
                <a:latin typeface="Roboto" pitchFamily="34" charset="0"/>
                <a:ea typeface="Roboto" pitchFamily="34" charset="-122"/>
                <a:cs typeface="Roboto" pitchFamily="34" charset="-120"/>
              </a:rPr>
              <a:t> Understanding the implications of accurate survival prediction for historical analysis.</a:t>
            </a:r>
            <a:endParaRPr dirty="0" sz="175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30" name=""/>
        <p:cNvGrpSpPr/>
        <p:nvPr/>
      </p:nvGrpSpPr>
      <p:grpSpPr>
        <a:xfrm>
          <a:off x="0" y="0"/>
          <a:ext cx="0" cy="0"/>
          <a:chOff x="0" y="0"/>
          <a:chExt cx="0" cy="0"/>
        </a:xfrm>
      </p:grpSpPr>
      <p:sp>
        <p:nvSpPr>
          <p:cNvPr id="1048626" name="Shape 0"/>
          <p:cNvSpPr/>
          <p:nvPr/>
        </p:nvSpPr>
        <p:spPr>
          <a:xfrm>
            <a:off x="0" y="0"/>
            <a:ext cx="14630400" cy="8229600"/>
          </a:xfrm>
          <a:prstGeom prst="rect"/>
          <a:solidFill>
            <a:srgbClr val="ECECF3"/>
          </a:solidFill>
        </p:spPr>
      </p:sp>
      <p:sp>
        <p:nvSpPr>
          <p:cNvPr id="1048627" name="Shape 1"/>
          <p:cNvSpPr/>
          <p:nvPr/>
        </p:nvSpPr>
        <p:spPr>
          <a:xfrm>
            <a:off x="0" y="0"/>
            <a:ext cx="14630400" cy="8229600"/>
          </a:xfrm>
          <a:prstGeom prst="rect"/>
          <a:solidFill>
            <a:srgbClr val="FFFFFF">
              <a:alpha val="75000"/>
            </a:srgbClr>
          </a:solidFill>
        </p:spPr>
      </p:sp>
      <p:pic>
        <p:nvPicPr>
          <p:cNvPr id="2097157" name="Image 0" descr="preencoded.png"/>
          <p:cNvPicPr>
            <a:picLocks noChangeAspect="1"/>
          </p:cNvPicPr>
          <p:nvPr/>
        </p:nvPicPr>
        <p:blipFill>
          <a:blip xmlns:r="http://schemas.openxmlformats.org/officeDocument/2006/relationships" r:embed="rId1"/>
          <a:stretch>
            <a:fillRect/>
          </a:stretch>
        </p:blipFill>
        <p:spPr>
          <a:xfrm>
            <a:off x="0" y="0"/>
            <a:ext cx="14630400" cy="8229600"/>
          </a:xfrm>
          <a:prstGeom prst="rect"/>
        </p:spPr>
      </p:pic>
      <p:sp>
        <p:nvSpPr>
          <p:cNvPr id="1048628" name="Shape 2"/>
          <p:cNvSpPr/>
          <p:nvPr/>
        </p:nvSpPr>
        <p:spPr>
          <a:xfrm>
            <a:off x="0" y="0"/>
            <a:ext cx="14630400" cy="8229600"/>
          </a:xfrm>
          <a:prstGeom prst="rect"/>
          <a:solidFill>
            <a:srgbClr val="FFFFFF">
              <a:alpha val="85000"/>
            </a:srgbClr>
          </a:solidFill>
        </p:spPr>
      </p:sp>
      <p:sp>
        <p:nvSpPr>
          <p:cNvPr id="1048629" name="Text 3"/>
          <p:cNvSpPr/>
          <p:nvPr/>
        </p:nvSpPr>
        <p:spPr>
          <a:xfrm>
            <a:off x="2037993" y="1458516"/>
            <a:ext cx="8523565" cy="694373"/>
          </a:xfrm>
          <a:prstGeom prst="rect"/>
          <a:noFill/>
        </p:spPr>
        <p:txBody>
          <a:bodyPr anchor="t" rtlCol="0" wrap="none"/>
          <a:p>
            <a:pPr indent="0" marL="0">
              <a:lnSpc>
                <a:spcPts val="5468"/>
              </a:lnSpc>
              <a:buNone/>
            </a:pPr>
            <a:r>
              <a:rPr dirty="0" sz="4374" lang="en-US">
                <a:solidFill>
                  <a:srgbClr val="1B1B27"/>
                </a:solidFill>
                <a:latin typeface="Raleway" pitchFamily="34" charset="0"/>
                <a:ea typeface="Raleway" pitchFamily="34" charset="-122"/>
                <a:cs typeface="Raleway" pitchFamily="34" charset="-120"/>
              </a:rPr>
              <a:t>Data Preprocessing and Cleaning</a:t>
            </a:r>
            <a:endParaRPr dirty="0" sz="4374" lang="en-US"/>
          </a:p>
        </p:txBody>
      </p:sp>
      <p:sp>
        <p:nvSpPr>
          <p:cNvPr id="1048630" name="Shape 4"/>
          <p:cNvSpPr/>
          <p:nvPr/>
        </p:nvSpPr>
        <p:spPr>
          <a:xfrm>
            <a:off x="2349103" y="2486144"/>
            <a:ext cx="44410" cy="4284821"/>
          </a:xfrm>
          <a:prstGeom prst="roundRect">
            <a:avLst>
              <a:gd name="adj" fmla="val 225151"/>
            </a:avLst>
          </a:prstGeom>
          <a:solidFill>
            <a:srgbClr val="C7C7D0"/>
          </a:solidFill>
        </p:spPr>
      </p:sp>
      <p:sp>
        <p:nvSpPr>
          <p:cNvPr id="1048631" name="Shape 5"/>
          <p:cNvSpPr/>
          <p:nvPr/>
        </p:nvSpPr>
        <p:spPr>
          <a:xfrm>
            <a:off x="2621220" y="2887444"/>
            <a:ext cx="777597" cy="44410"/>
          </a:xfrm>
          <a:prstGeom prst="roundRect">
            <a:avLst>
              <a:gd name="adj" fmla="val 225151"/>
            </a:avLst>
          </a:prstGeom>
          <a:solidFill>
            <a:srgbClr val="C7C7D0"/>
          </a:solidFill>
        </p:spPr>
      </p:sp>
      <p:sp>
        <p:nvSpPr>
          <p:cNvPr id="1048632" name="Shape 6"/>
          <p:cNvSpPr/>
          <p:nvPr/>
        </p:nvSpPr>
        <p:spPr>
          <a:xfrm>
            <a:off x="2121277" y="2659737"/>
            <a:ext cx="499943" cy="499943"/>
          </a:xfrm>
          <a:prstGeom prst="roundRect">
            <a:avLst>
              <a:gd name="adj" fmla="val 20000"/>
            </a:avLst>
          </a:prstGeom>
          <a:solidFill>
            <a:srgbClr val="E1E1EA"/>
          </a:solidFill>
          <a:ln w="7620">
            <a:solidFill>
              <a:srgbClr val="C7C7D0"/>
            </a:solidFill>
            <a:prstDash val="solid"/>
          </a:ln>
        </p:spPr>
      </p:sp>
      <p:sp>
        <p:nvSpPr>
          <p:cNvPr id="1048633" name="Text 7"/>
          <p:cNvSpPr/>
          <p:nvPr/>
        </p:nvSpPr>
        <p:spPr>
          <a:xfrm>
            <a:off x="2299871" y="2701409"/>
            <a:ext cx="142637" cy="416481"/>
          </a:xfrm>
          <a:prstGeom prst="rect"/>
          <a:noFill/>
        </p:spPr>
        <p:txBody>
          <a:bodyPr anchor="t" rtlCol="0" wrap="none"/>
          <a:p>
            <a:pPr algn="ctr" indent="0" marL="0">
              <a:lnSpc>
                <a:spcPts val="3281"/>
              </a:lnSpc>
              <a:buNone/>
            </a:pPr>
            <a:r>
              <a:rPr dirty="0" sz="2624" lang="en-US">
                <a:solidFill>
                  <a:srgbClr val="3C3939"/>
                </a:solidFill>
                <a:latin typeface="Raleway" pitchFamily="34" charset="0"/>
                <a:ea typeface="Raleway" pitchFamily="34" charset="-122"/>
                <a:cs typeface="Raleway" pitchFamily="34" charset="-120"/>
              </a:rPr>
              <a:t>1</a:t>
            </a:r>
            <a:endParaRPr dirty="0" sz="2624" lang="en-US"/>
          </a:p>
        </p:txBody>
      </p:sp>
      <p:sp>
        <p:nvSpPr>
          <p:cNvPr id="1048634" name="Text 8"/>
          <p:cNvSpPr/>
          <p:nvPr/>
        </p:nvSpPr>
        <p:spPr>
          <a:xfrm>
            <a:off x="3593306" y="2708315"/>
            <a:ext cx="2777490" cy="347186"/>
          </a:xfrm>
          <a:prstGeom prst="rect"/>
          <a:noFill/>
        </p:spPr>
        <p:txBody>
          <a:bodyPr anchor="t" rtlCol="0" wrap="none"/>
          <a:p>
            <a:pPr algn="l" indent="0" marL="0">
              <a:lnSpc>
                <a:spcPts val="2734"/>
              </a:lnSpc>
              <a:buNone/>
            </a:pPr>
            <a:r>
              <a:rPr dirty="0" sz="2187" lang="en-US">
                <a:solidFill>
                  <a:srgbClr val="3C3939"/>
                </a:solidFill>
                <a:latin typeface="Raleway" pitchFamily="34" charset="0"/>
                <a:ea typeface="Raleway" pitchFamily="34" charset="-122"/>
                <a:cs typeface="Raleway" pitchFamily="34" charset="-120"/>
              </a:rPr>
              <a:t>Data Collection</a:t>
            </a:r>
            <a:endParaRPr dirty="0" sz="2187" lang="en-US"/>
          </a:p>
        </p:txBody>
      </p:sp>
      <p:sp>
        <p:nvSpPr>
          <p:cNvPr id="1048635" name="Text 9"/>
          <p:cNvSpPr/>
          <p:nvPr/>
        </p:nvSpPr>
        <p:spPr>
          <a:xfrm>
            <a:off x="3593306" y="3188732"/>
            <a:ext cx="8999101" cy="355402"/>
          </a:xfrm>
          <a:prstGeom prst="rect"/>
          <a:noFill/>
        </p:spPr>
        <p:txBody>
          <a:bodyPr anchor="t" rtlCol="0" wrap="none"/>
          <a:p>
            <a:pPr algn="l" indent="0" marL="0">
              <a:lnSpc>
                <a:spcPts val="2799"/>
              </a:lnSpc>
              <a:buNone/>
            </a:pPr>
            <a:r>
              <a:rPr dirty="0" sz="1750" lang="en-US">
                <a:solidFill>
                  <a:srgbClr val="3C3939"/>
                </a:solidFill>
                <a:latin typeface="Roboto" pitchFamily="34" charset="0"/>
                <a:ea typeface="Roboto" pitchFamily="34" charset="-122"/>
                <a:cs typeface="Roboto" pitchFamily="34" charset="-120"/>
              </a:rPr>
              <a:t>Retrieve raw data from various sources, such as databases and files.</a:t>
            </a:r>
            <a:endParaRPr dirty="0" sz="1750" lang="en-US"/>
          </a:p>
        </p:txBody>
      </p:sp>
      <p:sp>
        <p:nvSpPr>
          <p:cNvPr id="1048636" name="Shape 10"/>
          <p:cNvSpPr/>
          <p:nvPr/>
        </p:nvSpPr>
        <p:spPr>
          <a:xfrm>
            <a:off x="2621220" y="4389775"/>
            <a:ext cx="777597" cy="44410"/>
          </a:xfrm>
          <a:prstGeom prst="roundRect">
            <a:avLst>
              <a:gd name="adj" fmla="val 225151"/>
            </a:avLst>
          </a:prstGeom>
          <a:solidFill>
            <a:srgbClr val="C7C7D0"/>
          </a:solidFill>
        </p:spPr>
      </p:sp>
      <p:sp>
        <p:nvSpPr>
          <p:cNvPr id="1048637" name="Shape 11"/>
          <p:cNvSpPr/>
          <p:nvPr/>
        </p:nvSpPr>
        <p:spPr>
          <a:xfrm>
            <a:off x="2121277" y="4162068"/>
            <a:ext cx="499943" cy="499943"/>
          </a:xfrm>
          <a:prstGeom prst="roundRect">
            <a:avLst>
              <a:gd name="adj" fmla="val 20000"/>
            </a:avLst>
          </a:prstGeom>
          <a:solidFill>
            <a:srgbClr val="E1E1EA"/>
          </a:solidFill>
          <a:ln w="7620">
            <a:solidFill>
              <a:srgbClr val="C7C7D0"/>
            </a:solidFill>
            <a:prstDash val="solid"/>
          </a:ln>
        </p:spPr>
      </p:sp>
      <p:sp>
        <p:nvSpPr>
          <p:cNvPr id="1048638" name="Text 12"/>
          <p:cNvSpPr/>
          <p:nvPr/>
        </p:nvSpPr>
        <p:spPr>
          <a:xfrm>
            <a:off x="2284393" y="4203740"/>
            <a:ext cx="173712" cy="416481"/>
          </a:xfrm>
          <a:prstGeom prst="rect"/>
          <a:noFill/>
        </p:spPr>
        <p:txBody>
          <a:bodyPr anchor="t" rtlCol="0" wrap="none"/>
          <a:p>
            <a:pPr algn="ctr" indent="0" marL="0">
              <a:lnSpc>
                <a:spcPts val="3281"/>
              </a:lnSpc>
              <a:buNone/>
            </a:pPr>
            <a:r>
              <a:rPr dirty="0" sz="2624" lang="en-US">
                <a:solidFill>
                  <a:srgbClr val="3C3939"/>
                </a:solidFill>
                <a:latin typeface="Raleway" pitchFamily="34" charset="0"/>
                <a:ea typeface="Raleway" pitchFamily="34" charset="-122"/>
                <a:cs typeface="Raleway" pitchFamily="34" charset="-120"/>
              </a:rPr>
              <a:t>2</a:t>
            </a:r>
            <a:endParaRPr dirty="0" sz="2624" lang="en-US"/>
          </a:p>
        </p:txBody>
      </p:sp>
      <p:sp>
        <p:nvSpPr>
          <p:cNvPr id="1048639" name="Text 13"/>
          <p:cNvSpPr/>
          <p:nvPr/>
        </p:nvSpPr>
        <p:spPr>
          <a:xfrm>
            <a:off x="3593306" y="4210645"/>
            <a:ext cx="2777490" cy="347186"/>
          </a:xfrm>
          <a:prstGeom prst="rect"/>
          <a:noFill/>
        </p:spPr>
        <p:txBody>
          <a:bodyPr anchor="t" rtlCol="0" wrap="none"/>
          <a:p>
            <a:pPr algn="l" indent="0" marL="0">
              <a:lnSpc>
                <a:spcPts val="2734"/>
              </a:lnSpc>
              <a:buNone/>
            </a:pPr>
            <a:r>
              <a:rPr dirty="0" sz="2187" lang="en-US">
                <a:solidFill>
                  <a:srgbClr val="3C3939"/>
                </a:solidFill>
                <a:latin typeface="Raleway" pitchFamily="34" charset="0"/>
                <a:ea typeface="Raleway" pitchFamily="34" charset="-122"/>
                <a:cs typeface="Raleway" pitchFamily="34" charset="-120"/>
              </a:rPr>
              <a:t>Data Cleaning</a:t>
            </a:r>
            <a:endParaRPr dirty="0" sz="2187" lang="en-US"/>
          </a:p>
        </p:txBody>
      </p:sp>
      <p:sp>
        <p:nvSpPr>
          <p:cNvPr id="1048640" name="Text 14"/>
          <p:cNvSpPr/>
          <p:nvPr/>
        </p:nvSpPr>
        <p:spPr>
          <a:xfrm>
            <a:off x="3593306" y="4691063"/>
            <a:ext cx="8999101" cy="355402"/>
          </a:xfrm>
          <a:prstGeom prst="rect"/>
          <a:noFill/>
        </p:spPr>
        <p:txBody>
          <a:bodyPr anchor="t" rtlCol="0" wrap="none"/>
          <a:p>
            <a:pPr algn="l" indent="0" marL="0">
              <a:lnSpc>
                <a:spcPts val="2799"/>
              </a:lnSpc>
              <a:buNone/>
            </a:pPr>
            <a:r>
              <a:rPr dirty="0" sz="1750" lang="en-US">
                <a:solidFill>
                  <a:srgbClr val="3C3939"/>
                </a:solidFill>
                <a:latin typeface="Roboto" pitchFamily="34" charset="0"/>
                <a:ea typeface="Roboto" pitchFamily="34" charset="-122"/>
                <a:cs typeface="Roboto" pitchFamily="34" charset="-120"/>
              </a:rPr>
              <a:t>Remove duplicates, handle missing values, and correct any inconsistencies.</a:t>
            </a:r>
            <a:endParaRPr dirty="0" sz="1750" lang="en-US"/>
          </a:p>
        </p:txBody>
      </p:sp>
      <p:sp>
        <p:nvSpPr>
          <p:cNvPr id="1048641" name="Shape 15"/>
          <p:cNvSpPr/>
          <p:nvPr/>
        </p:nvSpPr>
        <p:spPr>
          <a:xfrm>
            <a:off x="2621220" y="5892105"/>
            <a:ext cx="777597" cy="44410"/>
          </a:xfrm>
          <a:prstGeom prst="roundRect">
            <a:avLst>
              <a:gd name="adj" fmla="val 225151"/>
            </a:avLst>
          </a:prstGeom>
          <a:solidFill>
            <a:srgbClr val="C7C7D0"/>
          </a:solidFill>
        </p:spPr>
      </p:sp>
      <p:sp>
        <p:nvSpPr>
          <p:cNvPr id="1048642" name="Shape 16"/>
          <p:cNvSpPr/>
          <p:nvPr/>
        </p:nvSpPr>
        <p:spPr>
          <a:xfrm>
            <a:off x="2121277" y="5664398"/>
            <a:ext cx="499943" cy="499943"/>
          </a:xfrm>
          <a:prstGeom prst="roundRect">
            <a:avLst>
              <a:gd name="adj" fmla="val 20000"/>
            </a:avLst>
          </a:prstGeom>
          <a:solidFill>
            <a:srgbClr val="E1E1EA"/>
          </a:solidFill>
          <a:ln w="7620">
            <a:solidFill>
              <a:srgbClr val="C7C7D0"/>
            </a:solidFill>
            <a:prstDash val="solid"/>
          </a:ln>
        </p:spPr>
      </p:sp>
      <p:sp>
        <p:nvSpPr>
          <p:cNvPr id="1048643" name="Text 17"/>
          <p:cNvSpPr/>
          <p:nvPr/>
        </p:nvSpPr>
        <p:spPr>
          <a:xfrm>
            <a:off x="2282250" y="5706070"/>
            <a:ext cx="177998" cy="416481"/>
          </a:xfrm>
          <a:prstGeom prst="rect"/>
          <a:noFill/>
        </p:spPr>
        <p:txBody>
          <a:bodyPr anchor="t" rtlCol="0" wrap="none"/>
          <a:p>
            <a:pPr algn="ctr" indent="0" marL="0">
              <a:lnSpc>
                <a:spcPts val="3281"/>
              </a:lnSpc>
              <a:buNone/>
            </a:pPr>
            <a:r>
              <a:rPr dirty="0" sz="2624" lang="en-US">
                <a:solidFill>
                  <a:srgbClr val="3C3939"/>
                </a:solidFill>
                <a:latin typeface="Raleway" pitchFamily="34" charset="0"/>
                <a:ea typeface="Raleway" pitchFamily="34" charset="-122"/>
                <a:cs typeface="Raleway" pitchFamily="34" charset="-120"/>
              </a:rPr>
              <a:t>3</a:t>
            </a:r>
            <a:endParaRPr dirty="0" sz="2624" lang="en-US"/>
          </a:p>
        </p:txBody>
      </p:sp>
      <p:sp>
        <p:nvSpPr>
          <p:cNvPr id="1048644" name="Text 18"/>
          <p:cNvSpPr/>
          <p:nvPr/>
        </p:nvSpPr>
        <p:spPr>
          <a:xfrm>
            <a:off x="3593306" y="5712976"/>
            <a:ext cx="2777490" cy="347186"/>
          </a:xfrm>
          <a:prstGeom prst="rect"/>
          <a:noFill/>
        </p:spPr>
        <p:txBody>
          <a:bodyPr anchor="t" rtlCol="0" wrap="none"/>
          <a:p>
            <a:pPr algn="l" indent="0" marL="0">
              <a:lnSpc>
                <a:spcPts val="2734"/>
              </a:lnSpc>
              <a:buNone/>
            </a:pPr>
            <a:r>
              <a:rPr dirty="0" sz="2187" lang="en-US">
                <a:solidFill>
                  <a:srgbClr val="3C3939"/>
                </a:solidFill>
                <a:latin typeface="Raleway" pitchFamily="34" charset="0"/>
                <a:ea typeface="Raleway" pitchFamily="34" charset="-122"/>
                <a:cs typeface="Raleway" pitchFamily="34" charset="-120"/>
              </a:rPr>
              <a:t>Data Transformation</a:t>
            </a:r>
            <a:endParaRPr dirty="0" sz="2187" lang="en-US"/>
          </a:p>
        </p:txBody>
      </p:sp>
      <p:sp>
        <p:nvSpPr>
          <p:cNvPr id="1048645" name="Text 19"/>
          <p:cNvSpPr/>
          <p:nvPr/>
        </p:nvSpPr>
        <p:spPr>
          <a:xfrm>
            <a:off x="3593306" y="6193393"/>
            <a:ext cx="8999101" cy="355402"/>
          </a:xfrm>
          <a:prstGeom prst="rect"/>
          <a:noFill/>
        </p:spPr>
        <p:txBody>
          <a:bodyPr anchor="t" rtlCol="0" wrap="none"/>
          <a:p>
            <a:pPr algn="l" indent="0" marL="0">
              <a:lnSpc>
                <a:spcPts val="2799"/>
              </a:lnSpc>
              <a:buNone/>
            </a:pPr>
            <a:r>
              <a:rPr dirty="0" sz="1750" lang="en-US">
                <a:solidFill>
                  <a:srgbClr val="3C3939"/>
                </a:solidFill>
                <a:latin typeface="Roboto" pitchFamily="34" charset="0"/>
                <a:ea typeface="Roboto" pitchFamily="34" charset="-122"/>
                <a:cs typeface="Roboto" pitchFamily="34" charset="-120"/>
              </a:rPr>
              <a:t>Normalize, scale, and format data for machine learning algorithms.</a:t>
            </a:r>
            <a:endParaRPr dirty="0" sz="175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33" name=""/>
        <p:cNvGrpSpPr/>
        <p:nvPr/>
      </p:nvGrpSpPr>
      <p:grpSpPr>
        <a:xfrm>
          <a:off x="0" y="0"/>
          <a:ext cx="0" cy="0"/>
          <a:chOff x="0" y="0"/>
          <a:chExt cx="0" cy="0"/>
        </a:xfrm>
      </p:grpSpPr>
      <p:sp>
        <p:nvSpPr>
          <p:cNvPr id="1048649" name="Shape 0"/>
          <p:cNvSpPr/>
          <p:nvPr/>
        </p:nvSpPr>
        <p:spPr>
          <a:xfrm>
            <a:off x="0" y="0"/>
            <a:ext cx="14630400" cy="8229600"/>
          </a:xfrm>
          <a:prstGeom prst="rect"/>
          <a:solidFill>
            <a:srgbClr val="ECECF3"/>
          </a:solidFill>
        </p:spPr>
      </p:sp>
      <p:sp>
        <p:nvSpPr>
          <p:cNvPr id="1048650" name="Shape 1"/>
          <p:cNvSpPr/>
          <p:nvPr/>
        </p:nvSpPr>
        <p:spPr>
          <a:xfrm>
            <a:off x="0" y="0"/>
            <a:ext cx="14630400" cy="8229600"/>
          </a:xfrm>
          <a:prstGeom prst="rect"/>
          <a:solidFill>
            <a:srgbClr val="FFFFFF">
              <a:alpha val="75000"/>
            </a:srgbClr>
          </a:solidFill>
        </p:spPr>
      </p:sp>
      <p:sp>
        <p:nvSpPr>
          <p:cNvPr id="1048651" name="Text 2"/>
          <p:cNvSpPr/>
          <p:nvPr/>
        </p:nvSpPr>
        <p:spPr>
          <a:xfrm>
            <a:off x="2037993" y="1518285"/>
            <a:ext cx="10554414" cy="1388745"/>
          </a:xfrm>
          <a:prstGeom prst="rect"/>
          <a:noFill/>
        </p:spPr>
        <p:txBody>
          <a:bodyPr anchor="t" rtlCol="0" wrap="square"/>
          <a:p>
            <a:pPr indent="0" marL="0">
              <a:lnSpc>
                <a:spcPts val="5468"/>
              </a:lnSpc>
              <a:buNone/>
            </a:pPr>
            <a:r>
              <a:rPr dirty="0" sz="4374" lang="en-US">
                <a:solidFill>
                  <a:srgbClr val="1B1B27"/>
                </a:solidFill>
                <a:latin typeface="Raleway" pitchFamily="34" charset="0"/>
                <a:ea typeface="Raleway" pitchFamily="34" charset="-122"/>
                <a:cs typeface="Raleway" pitchFamily="34" charset="-120"/>
              </a:rPr>
              <a:t>YOUR SOLUTION AND ITS VALUE PROPOSITION</a:t>
            </a:r>
            <a:endParaRPr dirty="0" sz="4374" lang="en-US"/>
          </a:p>
        </p:txBody>
      </p:sp>
      <p:sp>
        <p:nvSpPr>
          <p:cNvPr id="1048652" name="Text 3"/>
          <p:cNvSpPr/>
          <p:nvPr/>
        </p:nvSpPr>
        <p:spPr>
          <a:xfrm>
            <a:off x="2037993" y="3462457"/>
            <a:ext cx="2777490" cy="347186"/>
          </a:xfrm>
          <a:prstGeom prst="rect"/>
          <a:noFill/>
        </p:spPr>
        <p:txBody>
          <a:bodyPr anchor="t" rtlCol="0" wrap="none"/>
          <a:p>
            <a:pPr indent="0" marL="0">
              <a:lnSpc>
                <a:spcPts val="2734"/>
              </a:lnSpc>
              <a:buNone/>
            </a:pPr>
            <a:r>
              <a:rPr dirty="0" sz="2187" lang="en-US">
                <a:solidFill>
                  <a:srgbClr val="1B1B27"/>
                </a:solidFill>
                <a:latin typeface="Raleway" pitchFamily="34" charset="0"/>
                <a:ea typeface="Raleway" pitchFamily="34" charset="-122"/>
                <a:cs typeface="Raleway" pitchFamily="34" charset="-120"/>
              </a:rPr>
              <a:t>Accurate Predictions</a:t>
            </a:r>
            <a:endParaRPr dirty="0" sz="2187" lang="en-US"/>
          </a:p>
        </p:txBody>
      </p:sp>
      <p:sp>
        <p:nvSpPr>
          <p:cNvPr id="1048653" name="Text 4"/>
          <p:cNvSpPr/>
          <p:nvPr/>
        </p:nvSpPr>
        <p:spPr>
          <a:xfrm>
            <a:off x="2037993" y="4031813"/>
            <a:ext cx="3156347" cy="2132409"/>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Our machine learning model accurately predicts the likelihood of survival for Titanic passengers based on various factors such as age, class, and gender.</a:t>
            </a:r>
            <a:endParaRPr dirty="0" sz="1750" lang="en-US"/>
          </a:p>
        </p:txBody>
      </p:sp>
      <p:sp>
        <p:nvSpPr>
          <p:cNvPr id="1048654" name="Text 5"/>
          <p:cNvSpPr/>
          <p:nvPr/>
        </p:nvSpPr>
        <p:spPr>
          <a:xfrm>
            <a:off x="5743932" y="3462457"/>
            <a:ext cx="3156347" cy="694373"/>
          </a:xfrm>
          <a:prstGeom prst="rect"/>
          <a:noFill/>
        </p:spPr>
        <p:txBody>
          <a:bodyPr anchor="t" rtlCol="0" wrap="square"/>
          <a:p>
            <a:pPr indent="0" marL="0">
              <a:lnSpc>
                <a:spcPts val="2734"/>
              </a:lnSpc>
              <a:buNone/>
            </a:pPr>
            <a:r>
              <a:rPr dirty="0" sz="2187" lang="en-US">
                <a:solidFill>
                  <a:srgbClr val="1B1B27"/>
                </a:solidFill>
                <a:latin typeface="Raleway" pitchFamily="34" charset="0"/>
                <a:ea typeface="Raleway" pitchFamily="34" charset="-122"/>
                <a:cs typeface="Raleway" pitchFamily="34" charset="-120"/>
              </a:rPr>
              <a:t>Improved Safety Measures</a:t>
            </a:r>
            <a:endParaRPr dirty="0" sz="2187" lang="en-US"/>
          </a:p>
        </p:txBody>
      </p:sp>
      <p:sp>
        <p:nvSpPr>
          <p:cNvPr id="1048655" name="Text 6"/>
          <p:cNvSpPr/>
          <p:nvPr/>
        </p:nvSpPr>
        <p:spPr>
          <a:xfrm>
            <a:off x="5743932" y="4379000"/>
            <a:ext cx="3156347" cy="2132409"/>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By understanding the survival patterns, our solution contributes to enhancing safety measures for future maritime journeys and emergency protocols.</a:t>
            </a:r>
            <a:endParaRPr dirty="0" sz="1750" lang="en-US"/>
          </a:p>
        </p:txBody>
      </p:sp>
      <p:sp>
        <p:nvSpPr>
          <p:cNvPr id="1048656" name="Text 7"/>
          <p:cNvSpPr/>
          <p:nvPr/>
        </p:nvSpPr>
        <p:spPr>
          <a:xfrm>
            <a:off x="9449872" y="3462457"/>
            <a:ext cx="3156347" cy="694373"/>
          </a:xfrm>
          <a:prstGeom prst="rect"/>
          <a:noFill/>
        </p:spPr>
        <p:txBody>
          <a:bodyPr anchor="t" rtlCol="0" wrap="square"/>
          <a:p>
            <a:pPr indent="0" marL="0">
              <a:lnSpc>
                <a:spcPts val="2734"/>
              </a:lnSpc>
              <a:buNone/>
            </a:pPr>
            <a:r>
              <a:rPr dirty="0" sz="2187" lang="en-US">
                <a:solidFill>
                  <a:srgbClr val="1B1B27"/>
                </a:solidFill>
                <a:latin typeface="Raleway" pitchFamily="34" charset="0"/>
                <a:ea typeface="Raleway" pitchFamily="34" charset="-122"/>
                <a:cs typeface="Raleway" pitchFamily="34" charset="-120"/>
              </a:rPr>
              <a:t>Informed Decision-Making</a:t>
            </a:r>
            <a:endParaRPr dirty="0" sz="2187" lang="en-US"/>
          </a:p>
        </p:txBody>
      </p:sp>
      <p:sp>
        <p:nvSpPr>
          <p:cNvPr id="1048657" name="Text 8"/>
          <p:cNvSpPr/>
          <p:nvPr/>
        </p:nvSpPr>
        <p:spPr>
          <a:xfrm>
            <a:off x="9449872" y="4379000"/>
            <a:ext cx="3156347" cy="1777008"/>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Our model equips decision-makers with valuable insights to optimize passenger safety and survival strategies in the event of a shipwreck.</a:t>
            </a:r>
            <a:endParaRPr dirty="0" sz="175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36" name=""/>
        <p:cNvGrpSpPr/>
        <p:nvPr/>
      </p:nvGrpSpPr>
      <p:grpSpPr>
        <a:xfrm>
          <a:off x="0" y="0"/>
          <a:ext cx="0" cy="0"/>
          <a:chOff x="0" y="0"/>
          <a:chExt cx="0" cy="0"/>
        </a:xfrm>
      </p:grpSpPr>
      <p:sp>
        <p:nvSpPr>
          <p:cNvPr id="1048661" name="Shape 0"/>
          <p:cNvSpPr/>
          <p:nvPr/>
        </p:nvSpPr>
        <p:spPr>
          <a:xfrm>
            <a:off x="0" y="0"/>
            <a:ext cx="14630400" cy="8229600"/>
          </a:xfrm>
          <a:prstGeom prst="rect"/>
          <a:solidFill>
            <a:srgbClr val="ECECF3"/>
          </a:solidFill>
        </p:spPr>
      </p:sp>
      <p:sp>
        <p:nvSpPr>
          <p:cNvPr id="1048662" name="Shape 1"/>
          <p:cNvSpPr/>
          <p:nvPr/>
        </p:nvSpPr>
        <p:spPr>
          <a:xfrm>
            <a:off x="0" y="0"/>
            <a:ext cx="14630400" cy="8229600"/>
          </a:xfrm>
          <a:prstGeom prst="rect"/>
          <a:solidFill>
            <a:srgbClr val="FFFFFF">
              <a:alpha val="75000"/>
            </a:srgbClr>
          </a:solidFill>
        </p:spPr>
      </p:sp>
      <p:sp>
        <p:nvSpPr>
          <p:cNvPr id="1048663" name="Text 2"/>
          <p:cNvSpPr/>
          <p:nvPr/>
        </p:nvSpPr>
        <p:spPr>
          <a:xfrm>
            <a:off x="2037993" y="1483162"/>
            <a:ext cx="9384030" cy="694373"/>
          </a:xfrm>
          <a:prstGeom prst="rect"/>
          <a:noFill/>
        </p:spPr>
        <p:txBody>
          <a:bodyPr anchor="t" rtlCol="0" wrap="none"/>
          <a:p>
            <a:pPr indent="0" marL="0">
              <a:lnSpc>
                <a:spcPts val="5468"/>
              </a:lnSpc>
              <a:buNone/>
            </a:pPr>
            <a:r>
              <a:rPr dirty="0" sz="4374" lang="en-US">
                <a:solidFill>
                  <a:srgbClr val="1B1B27"/>
                </a:solidFill>
                <a:latin typeface="Raleway" pitchFamily="34" charset="0"/>
                <a:ea typeface="Raleway" pitchFamily="34" charset="-122"/>
                <a:cs typeface="Raleway" pitchFamily="34" charset="-120"/>
              </a:rPr>
              <a:t>Training the machine learning model</a:t>
            </a:r>
            <a:endParaRPr dirty="0" sz="4374" lang="en-US"/>
          </a:p>
        </p:txBody>
      </p:sp>
      <p:sp>
        <p:nvSpPr>
          <p:cNvPr id="1048664" name="Text 3"/>
          <p:cNvSpPr/>
          <p:nvPr/>
        </p:nvSpPr>
        <p:spPr>
          <a:xfrm>
            <a:off x="2037993" y="2710696"/>
            <a:ext cx="5006221" cy="710803"/>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After data preprocessing, the model is trained using a machine learning algorithm.</a:t>
            </a:r>
            <a:endParaRPr dirty="0" sz="1750" lang="en-US"/>
          </a:p>
        </p:txBody>
      </p:sp>
      <p:sp>
        <p:nvSpPr>
          <p:cNvPr id="1048665" name="Text 4"/>
          <p:cNvSpPr/>
          <p:nvPr/>
        </p:nvSpPr>
        <p:spPr>
          <a:xfrm>
            <a:off x="2037993" y="3621405"/>
            <a:ext cx="5006221" cy="710803"/>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Various techniques, such as regression or decision trees, may be applied.</a:t>
            </a:r>
            <a:endParaRPr dirty="0" sz="1750" lang="en-US"/>
          </a:p>
        </p:txBody>
      </p:sp>
      <p:pic>
        <p:nvPicPr>
          <p:cNvPr id="2097158" name="Image 0" descr="preencoded.png"/>
          <p:cNvPicPr>
            <a:picLocks noChangeAspect="1"/>
          </p:cNvPicPr>
          <p:nvPr/>
        </p:nvPicPr>
        <p:blipFill>
          <a:blip xmlns:r="http://schemas.openxmlformats.org/officeDocument/2006/relationships" r:embed="rId1"/>
          <a:stretch>
            <a:fillRect/>
          </a:stretch>
        </p:blipFill>
        <p:spPr>
          <a:xfrm>
            <a:off x="7593806" y="2760702"/>
            <a:ext cx="5006221" cy="3735824"/>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39" name=""/>
        <p:cNvGrpSpPr/>
        <p:nvPr/>
      </p:nvGrpSpPr>
      <p:grpSpPr>
        <a:xfrm>
          <a:off x="0" y="0"/>
          <a:ext cx="0" cy="0"/>
          <a:chOff x="0" y="0"/>
          <a:chExt cx="0" cy="0"/>
        </a:xfrm>
      </p:grpSpPr>
      <p:sp>
        <p:nvSpPr>
          <p:cNvPr id="1048669" name="Shape 0"/>
          <p:cNvSpPr/>
          <p:nvPr/>
        </p:nvSpPr>
        <p:spPr>
          <a:xfrm>
            <a:off x="0" y="0"/>
            <a:ext cx="14630400" cy="8229600"/>
          </a:xfrm>
          <a:prstGeom prst="rect"/>
          <a:solidFill>
            <a:srgbClr val="ECECF3"/>
          </a:solidFill>
        </p:spPr>
      </p:sp>
      <p:sp>
        <p:nvSpPr>
          <p:cNvPr id="1048670" name="Shape 1"/>
          <p:cNvSpPr/>
          <p:nvPr/>
        </p:nvSpPr>
        <p:spPr>
          <a:xfrm>
            <a:off x="0" y="0"/>
            <a:ext cx="14630400" cy="8229600"/>
          </a:xfrm>
          <a:prstGeom prst="rect"/>
          <a:solidFill>
            <a:srgbClr val="FFFFFF">
              <a:alpha val="75000"/>
            </a:srgbClr>
          </a:solidFill>
        </p:spPr>
      </p:sp>
      <p:sp>
        <p:nvSpPr>
          <p:cNvPr id="1048671" name="Text 2"/>
          <p:cNvSpPr/>
          <p:nvPr/>
        </p:nvSpPr>
        <p:spPr>
          <a:xfrm>
            <a:off x="2037993" y="1962626"/>
            <a:ext cx="7109460" cy="694373"/>
          </a:xfrm>
          <a:prstGeom prst="rect"/>
          <a:noFill/>
        </p:spPr>
        <p:txBody>
          <a:bodyPr anchor="t" rtlCol="0" wrap="none"/>
          <a:p>
            <a:pPr indent="0" marL="0">
              <a:lnSpc>
                <a:spcPts val="5468"/>
              </a:lnSpc>
              <a:buNone/>
            </a:pPr>
            <a:r>
              <a:rPr dirty="0" sz="4374" lang="en-US">
                <a:solidFill>
                  <a:srgbClr val="1B1B27"/>
                </a:solidFill>
                <a:latin typeface="Raleway" pitchFamily="34" charset="0"/>
                <a:ea typeface="Raleway" pitchFamily="34" charset="-122"/>
                <a:cs typeface="Raleway" pitchFamily="34" charset="-120"/>
              </a:rPr>
              <a:t>Model Performance Metrics</a:t>
            </a:r>
            <a:endParaRPr dirty="0" sz="4374" lang="en-US"/>
          </a:p>
        </p:txBody>
      </p:sp>
      <p:sp>
        <p:nvSpPr>
          <p:cNvPr id="1048672" name="Text 3"/>
          <p:cNvSpPr/>
          <p:nvPr/>
        </p:nvSpPr>
        <p:spPr>
          <a:xfrm>
            <a:off x="2037993" y="3101340"/>
            <a:ext cx="10554414" cy="1066205"/>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After training the machine learning model, it's essential to evaluate its performance using various metrics such as accuracy, precision, recall, and F1 score. These metrics provide insights into how well the model is performing and its ability to make accurate predictions.</a:t>
            </a:r>
            <a:endParaRPr dirty="0" sz="1750" lang="en-US"/>
          </a:p>
        </p:txBody>
      </p:sp>
      <p:sp>
        <p:nvSpPr>
          <p:cNvPr id="1048673" name="Text 4"/>
          <p:cNvSpPr/>
          <p:nvPr/>
        </p:nvSpPr>
        <p:spPr>
          <a:xfrm>
            <a:off x="2037993" y="4417457"/>
            <a:ext cx="10554414" cy="710803"/>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Understanding the model's performance helps in identifying areas for improvement and ensures that the predictions are reliable and effective in real-world scenarios.</a:t>
            </a:r>
            <a:endParaRPr dirty="0" sz="1750" lang="en-US"/>
          </a:p>
        </p:txBody>
      </p:sp>
      <p:sp>
        <p:nvSpPr>
          <p:cNvPr id="1048674" name="Text 5"/>
          <p:cNvSpPr/>
          <p:nvPr/>
        </p:nvSpPr>
        <p:spPr>
          <a:xfrm>
            <a:off x="2037993" y="5489258"/>
            <a:ext cx="10554414" cy="666512"/>
          </a:xfrm>
          <a:prstGeom prst="rect"/>
          <a:noFill/>
        </p:spPr>
        <p:txBody>
          <a:bodyPr anchor="t" rtlCol="0" wrap="none"/>
          <a:p>
            <a:pPr algn="ctr" indent="0" marL="0">
              <a:lnSpc>
                <a:spcPts val="5249"/>
              </a:lnSpc>
              <a:buNone/>
            </a:pPr>
            <a:r>
              <a:rPr dirty="0" sz="5249" lang="en-US">
                <a:solidFill>
                  <a:srgbClr val="3C3939"/>
                </a:solidFill>
                <a:latin typeface="Raleway" pitchFamily="34" charset="0"/>
                <a:ea typeface="Raleway" pitchFamily="34" charset="-122"/>
                <a:cs typeface="Raleway" pitchFamily="34" charset="-120"/>
              </a:rPr>
              <a:t>95%</a:t>
            </a:r>
            <a:endParaRPr dirty="0" sz="5249" lang="en-US"/>
          </a:p>
        </p:txBody>
      </p:sp>
      <p:sp>
        <p:nvSpPr>
          <p:cNvPr id="1048675" name="Text 6"/>
          <p:cNvSpPr/>
          <p:nvPr/>
        </p:nvSpPr>
        <p:spPr>
          <a:xfrm>
            <a:off x="2037993" y="6266855"/>
            <a:ext cx="10554414" cy="355402"/>
          </a:xfrm>
          <a:prstGeom prst="rect"/>
          <a:noFill/>
        </p:spPr>
        <p:txBody>
          <a:bodyPr anchor="t" rtlCol="0" wrap="none"/>
          <a:p>
            <a:pPr algn="ctr" indent="0" marL="0">
              <a:lnSpc>
                <a:spcPts val="2799"/>
              </a:lnSpc>
              <a:buNone/>
            </a:pPr>
            <a:endParaRPr dirty="0" sz="175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Company>PptxGenJS</Company>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PptxGenJS Presentation</dc:title>
  <dc:creator>PptxGenJS</dc:creator>
  <cp:lastModifiedBy>admin</cp:lastModifiedBy>
  <dcterms:created xsi:type="dcterms:W3CDTF">2024-03-31T07:49:06Z</dcterms:created>
  <dcterms:modified xsi:type="dcterms:W3CDTF">2024-04-04T22:52:02Z</dcterms:modified>
</cp:coreProperties>
</file>