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4"/>
  </p:notesMasterIdLst>
  <p:handoutMasterIdLst>
    <p:handoutMasterId r:id="rId35"/>
  </p:handoutMasterIdLst>
  <p:sldIdLst>
    <p:sldId id="256" r:id="rId5"/>
    <p:sldId id="276" r:id="rId6"/>
    <p:sldId id="257" r:id="rId7"/>
    <p:sldId id="258" r:id="rId8"/>
    <p:sldId id="259" r:id="rId9"/>
    <p:sldId id="260" r:id="rId10"/>
    <p:sldId id="261" r:id="rId11"/>
    <p:sldId id="262" r:id="rId12"/>
    <p:sldId id="263" r:id="rId13"/>
    <p:sldId id="277" r:id="rId14"/>
    <p:sldId id="267" r:id="rId15"/>
    <p:sldId id="268" r:id="rId16"/>
    <p:sldId id="270" r:id="rId17"/>
    <p:sldId id="271" r:id="rId18"/>
    <p:sldId id="269" r:id="rId19"/>
    <p:sldId id="272" r:id="rId20"/>
    <p:sldId id="278" r:id="rId21"/>
    <p:sldId id="279" r:id="rId22"/>
    <p:sldId id="280" r:id="rId23"/>
    <p:sldId id="281" r:id="rId24"/>
    <p:sldId id="282" r:id="rId25"/>
    <p:sldId id="283" r:id="rId26"/>
    <p:sldId id="284" r:id="rId27"/>
    <p:sldId id="285" r:id="rId28"/>
    <p:sldId id="286" r:id="rId29"/>
    <p:sldId id="273" r:id="rId30"/>
    <p:sldId id="265" r:id="rId31"/>
    <p:sldId id="274" r:id="rId32"/>
    <p:sldId id="266" r:id="rId3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7" orient="horz" pos="2160" userDrawn="1">
          <p15:clr>
            <a:srgbClr val="A4A3A4"/>
          </p15:clr>
        </p15:guide>
        <p15:guide id="8" orient="horz" pos="2260" userDrawn="1">
          <p15:clr>
            <a:srgbClr val="A4A3A4"/>
          </p15:clr>
        </p15:guide>
        <p15:guide id="9"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6" autoAdjust="0"/>
    <p:restoredTop sz="93402" autoAdjust="0"/>
  </p:normalViewPr>
  <p:slideViewPr>
    <p:cSldViewPr snapToGrid="0" showGuides="1">
      <p:cViewPr varScale="1">
        <p:scale>
          <a:sx n="64" d="100"/>
          <a:sy n="64" d="100"/>
        </p:scale>
        <p:origin x="900" y="66"/>
      </p:cViewPr>
      <p:guideLst>
        <p:guide orient="horz" pos="2160"/>
        <p:guide orient="horz" pos="2260"/>
        <p:guide pos="3840"/>
      </p:guideLst>
    </p:cSldViewPr>
  </p:slideViewPr>
  <p:notesTextViewPr>
    <p:cViewPr>
      <p:scale>
        <a:sx n="1" d="1"/>
        <a:sy n="1" d="1"/>
      </p:scale>
      <p:origin x="0" y="0"/>
    </p:cViewPr>
  </p:notesTextViewPr>
  <p:notesViewPr>
    <p:cSldViewPr snapToGrid="0" showGuides="1">
      <p:cViewPr varScale="1">
        <p:scale>
          <a:sx n="86" d="100"/>
          <a:sy n="86" d="100"/>
        </p:scale>
        <p:origin x="301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276D78A-6B5B-4C52-BA9D-303889584C9D}" type="datetime1">
              <a:rPr lang="fr-FR" smtClean="0"/>
              <a:t>02/08/2021</a:t>
            </a:fld>
            <a:endParaRPr lang="fr-FR"/>
          </a:p>
        </p:txBody>
      </p:sp>
      <p:sp>
        <p:nvSpPr>
          <p:cNvPr id="4" name="Espace réservé du pied de page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A4B18F8-B739-4178-8D2D-879F4A27DC29}" type="slidenum">
              <a:rPr lang="fr-FR" smtClean="0"/>
              <a:t>‹N°›</a:t>
            </a:fld>
            <a:endParaRPr lang="fr-FR"/>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F2543-F50A-492A-BD61-A2E2AD7611D7}" type="datetime1">
              <a:rPr lang="fr-FR" noProof="0" smtClean="0"/>
              <a:pPr/>
              <a:t>02/08/2021</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3D78A92-0141-4330-8F3E-FAADFAC23844}" type="slidenum">
              <a:rPr lang="fr-FR" noProof="0" smtClean="0"/>
              <a:t>‹N°›</a:t>
            </a:fld>
            <a:endParaRPr lang="fr-FR" noProof="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1</a:t>
            </a:fld>
            <a:endParaRPr lang="fr-FR"/>
          </a:p>
        </p:txBody>
      </p:sp>
    </p:spTree>
    <p:extLst>
      <p:ext uri="{BB962C8B-B14F-4D97-AF65-F5344CB8AC3E}">
        <p14:creationId xmlns:p14="http://schemas.microsoft.com/office/powerpoint/2010/main" val="2246074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10</a:t>
            </a:fld>
            <a:endParaRPr lang="fr-FR"/>
          </a:p>
        </p:txBody>
      </p:sp>
    </p:spTree>
    <p:extLst>
      <p:ext uri="{BB962C8B-B14F-4D97-AF65-F5344CB8AC3E}">
        <p14:creationId xmlns:p14="http://schemas.microsoft.com/office/powerpoint/2010/main" val="1325514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11</a:t>
            </a:fld>
            <a:endParaRPr lang="fr-FR"/>
          </a:p>
        </p:txBody>
      </p:sp>
    </p:spTree>
    <p:extLst>
      <p:ext uri="{BB962C8B-B14F-4D97-AF65-F5344CB8AC3E}">
        <p14:creationId xmlns:p14="http://schemas.microsoft.com/office/powerpoint/2010/main" val="1907449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12</a:t>
            </a:fld>
            <a:endParaRPr lang="fr-FR"/>
          </a:p>
        </p:txBody>
      </p:sp>
    </p:spTree>
    <p:extLst>
      <p:ext uri="{BB962C8B-B14F-4D97-AF65-F5344CB8AC3E}">
        <p14:creationId xmlns:p14="http://schemas.microsoft.com/office/powerpoint/2010/main" val="3541112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13</a:t>
            </a:fld>
            <a:endParaRPr lang="fr-FR"/>
          </a:p>
        </p:txBody>
      </p:sp>
    </p:spTree>
    <p:extLst>
      <p:ext uri="{BB962C8B-B14F-4D97-AF65-F5344CB8AC3E}">
        <p14:creationId xmlns:p14="http://schemas.microsoft.com/office/powerpoint/2010/main" val="1933224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14</a:t>
            </a:fld>
            <a:endParaRPr lang="fr-FR"/>
          </a:p>
        </p:txBody>
      </p:sp>
    </p:spTree>
    <p:extLst>
      <p:ext uri="{BB962C8B-B14F-4D97-AF65-F5344CB8AC3E}">
        <p14:creationId xmlns:p14="http://schemas.microsoft.com/office/powerpoint/2010/main" val="860557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15</a:t>
            </a:fld>
            <a:endParaRPr lang="fr-FR"/>
          </a:p>
        </p:txBody>
      </p:sp>
    </p:spTree>
    <p:extLst>
      <p:ext uri="{BB962C8B-B14F-4D97-AF65-F5344CB8AC3E}">
        <p14:creationId xmlns:p14="http://schemas.microsoft.com/office/powerpoint/2010/main" val="2740813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16</a:t>
            </a:fld>
            <a:endParaRPr lang="fr-FR"/>
          </a:p>
        </p:txBody>
      </p:sp>
    </p:spTree>
    <p:extLst>
      <p:ext uri="{BB962C8B-B14F-4D97-AF65-F5344CB8AC3E}">
        <p14:creationId xmlns:p14="http://schemas.microsoft.com/office/powerpoint/2010/main" val="1322256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17</a:t>
            </a:fld>
            <a:endParaRPr lang="fr-FR"/>
          </a:p>
        </p:txBody>
      </p:sp>
    </p:spTree>
    <p:extLst>
      <p:ext uri="{BB962C8B-B14F-4D97-AF65-F5344CB8AC3E}">
        <p14:creationId xmlns:p14="http://schemas.microsoft.com/office/powerpoint/2010/main" val="3921876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18</a:t>
            </a:fld>
            <a:endParaRPr lang="fr-FR"/>
          </a:p>
        </p:txBody>
      </p:sp>
    </p:spTree>
    <p:extLst>
      <p:ext uri="{BB962C8B-B14F-4D97-AF65-F5344CB8AC3E}">
        <p14:creationId xmlns:p14="http://schemas.microsoft.com/office/powerpoint/2010/main" val="351929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19</a:t>
            </a:fld>
            <a:endParaRPr lang="fr-FR"/>
          </a:p>
        </p:txBody>
      </p:sp>
    </p:spTree>
    <p:extLst>
      <p:ext uri="{BB962C8B-B14F-4D97-AF65-F5344CB8AC3E}">
        <p14:creationId xmlns:p14="http://schemas.microsoft.com/office/powerpoint/2010/main" val="137035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2</a:t>
            </a:fld>
            <a:endParaRPr lang="fr-FR"/>
          </a:p>
        </p:txBody>
      </p:sp>
    </p:spTree>
    <p:extLst>
      <p:ext uri="{BB962C8B-B14F-4D97-AF65-F5344CB8AC3E}">
        <p14:creationId xmlns:p14="http://schemas.microsoft.com/office/powerpoint/2010/main" val="2342164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20</a:t>
            </a:fld>
            <a:endParaRPr lang="fr-FR"/>
          </a:p>
        </p:txBody>
      </p:sp>
    </p:spTree>
    <p:extLst>
      <p:ext uri="{BB962C8B-B14F-4D97-AF65-F5344CB8AC3E}">
        <p14:creationId xmlns:p14="http://schemas.microsoft.com/office/powerpoint/2010/main" val="2921785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21</a:t>
            </a:fld>
            <a:endParaRPr lang="fr-FR"/>
          </a:p>
        </p:txBody>
      </p:sp>
    </p:spTree>
    <p:extLst>
      <p:ext uri="{BB962C8B-B14F-4D97-AF65-F5344CB8AC3E}">
        <p14:creationId xmlns:p14="http://schemas.microsoft.com/office/powerpoint/2010/main" val="1955306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22</a:t>
            </a:fld>
            <a:endParaRPr lang="fr-FR"/>
          </a:p>
        </p:txBody>
      </p:sp>
    </p:spTree>
    <p:extLst>
      <p:ext uri="{BB962C8B-B14F-4D97-AF65-F5344CB8AC3E}">
        <p14:creationId xmlns:p14="http://schemas.microsoft.com/office/powerpoint/2010/main" val="15575011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23</a:t>
            </a:fld>
            <a:endParaRPr lang="fr-FR"/>
          </a:p>
        </p:txBody>
      </p:sp>
    </p:spTree>
    <p:extLst>
      <p:ext uri="{BB962C8B-B14F-4D97-AF65-F5344CB8AC3E}">
        <p14:creationId xmlns:p14="http://schemas.microsoft.com/office/powerpoint/2010/main" val="1932523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24</a:t>
            </a:fld>
            <a:endParaRPr lang="fr-FR"/>
          </a:p>
        </p:txBody>
      </p:sp>
    </p:spTree>
    <p:extLst>
      <p:ext uri="{BB962C8B-B14F-4D97-AF65-F5344CB8AC3E}">
        <p14:creationId xmlns:p14="http://schemas.microsoft.com/office/powerpoint/2010/main" val="3813197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25</a:t>
            </a:fld>
            <a:endParaRPr lang="fr-FR"/>
          </a:p>
        </p:txBody>
      </p:sp>
    </p:spTree>
    <p:extLst>
      <p:ext uri="{BB962C8B-B14F-4D97-AF65-F5344CB8AC3E}">
        <p14:creationId xmlns:p14="http://schemas.microsoft.com/office/powerpoint/2010/main" val="560313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26</a:t>
            </a:fld>
            <a:endParaRPr lang="fr-FR"/>
          </a:p>
        </p:txBody>
      </p:sp>
    </p:spTree>
    <p:extLst>
      <p:ext uri="{BB962C8B-B14F-4D97-AF65-F5344CB8AC3E}">
        <p14:creationId xmlns:p14="http://schemas.microsoft.com/office/powerpoint/2010/main" val="2533260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27</a:t>
            </a:fld>
            <a:endParaRPr lang="fr-FR"/>
          </a:p>
        </p:txBody>
      </p:sp>
    </p:spTree>
    <p:extLst>
      <p:ext uri="{BB962C8B-B14F-4D97-AF65-F5344CB8AC3E}">
        <p14:creationId xmlns:p14="http://schemas.microsoft.com/office/powerpoint/2010/main" val="13434521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28</a:t>
            </a:fld>
            <a:endParaRPr lang="fr-FR"/>
          </a:p>
        </p:txBody>
      </p:sp>
    </p:spTree>
    <p:extLst>
      <p:ext uri="{BB962C8B-B14F-4D97-AF65-F5344CB8AC3E}">
        <p14:creationId xmlns:p14="http://schemas.microsoft.com/office/powerpoint/2010/main" val="3872642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29</a:t>
            </a:fld>
            <a:endParaRPr lang="fr-FR"/>
          </a:p>
        </p:txBody>
      </p:sp>
    </p:spTree>
    <p:extLst>
      <p:ext uri="{BB962C8B-B14F-4D97-AF65-F5344CB8AC3E}">
        <p14:creationId xmlns:p14="http://schemas.microsoft.com/office/powerpoint/2010/main" val="2558903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3</a:t>
            </a:fld>
            <a:endParaRPr lang="fr-FR"/>
          </a:p>
        </p:txBody>
      </p:sp>
    </p:spTree>
    <p:extLst>
      <p:ext uri="{BB962C8B-B14F-4D97-AF65-F5344CB8AC3E}">
        <p14:creationId xmlns:p14="http://schemas.microsoft.com/office/powerpoint/2010/main" val="834258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4</a:t>
            </a:fld>
            <a:endParaRPr lang="fr-FR"/>
          </a:p>
        </p:txBody>
      </p:sp>
    </p:spTree>
    <p:extLst>
      <p:ext uri="{BB962C8B-B14F-4D97-AF65-F5344CB8AC3E}">
        <p14:creationId xmlns:p14="http://schemas.microsoft.com/office/powerpoint/2010/main" val="2605156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5</a:t>
            </a:fld>
            <a:endParaRPr lang="fr-FR"/>
          </a:p>
        </p:txBody>
      </p:sp>
    </p:spTree>
    <p:extLst>
      <p:ext uri="{BB962C8B-B14F-4D97-AF65-F5344CB8AC3E}">
        <p14:creationId xmlns:p14="http://schemas.microsoft.com/office/powerpoint/2010/main" val="4139446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6</a:t>
            </a:fld>
            <a:endParaRPr lang="fr-FR"/>
          </a:p>
        </p:txBody>
      </p:sp>
    </p:spTree>
    <p:extLst>
      <p:ext uri="{BB962C8B-B14F-4D97-AF65-F5344CB8AC3E}">
        <p14:creationId xmlns:p14="http://schemas.microsoft.com/office/powerpoint/2010/main" val="3161029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7</a:t>
            </a:fld>
            <a:endParaRPr lang="fr-FR"/>
          </a:p>
        </p:txBody>
      </p:sp>
    </p:spTree>
    <p:extLst>
      <p:ext uri="{BB962C8B-B14F-4D97-AF65-F5344CB8AC3E}">
        <p14:creationId xmlns:p14="http://schemas.microsoft.com/office/powerpoint/2010/main" val="4214134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8</a:t>
            </a:fld>
            <a:endParaRPr lang="fr-FR"/>
          </a:p>
        </p:txBody>
      </p:sp>
    </p:spTree>
    <p:extLst>
      <p:ext uri="{BB962C8B-B14F-4D97-AF65-F5344CB8AC3E}">
        <p14:creationId xmlns:p14="http://schemas.microsoft.com/office/powerpoint/2010/main" val="51325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3D78A92-0141-4330-8F3E-FAADFAC23844}" type="slidenum">
              <a:rPr lang="fr-FR" smtClean="0"/>
              <a:t>9</a:t>
            </a:fld>
            <a:endParaRPr lang="fr-FR"/>
          </a:p>
        </p:txBody>
      </p:sp>
    </p:spTree>
    <p:extLst>
      <p:ext uri="{BB962C8B-B14F-4D97-AF65-F5344CB8AC3E}">
        <p14:creationId xmlns:p14="http://schemas.microsoft.com/office/powerpoint/2010/main" val="3334458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avec image">
    <p:spTree>
      <p:nvGrpSpPr>
        <p:cNvPr id="1" name=""/>
        <p:cNvGrpSpPr/>
        <p:nvPr/>
      </p:nvGrpSpPr>
      <p:grpSpPr>
        <a:xfrm>
          <a:off x="0" y="0"/>
          <a:ext cx="0" cy="0"/>
          <a:chOff x="0" y="0"/>
          <a:chExt cx="0" cy="0"/>
        </a:xfrm>
      </p:grpSpPr>
      <p:sp>
        <p:nvSpPr>
          <p:cNvPr id="21" name="Espace réservé d’image 20">
            <a:extLst>
              <a:ext uri="{FF2B5EF4-FFF2-40B4-BE49-F238E27FC236}">
                <a16:creationId xmlns:a16="http://schemas.microsoft.com/office/drawing/2014/main" id="{5230445E-A660-448A-B4DC-782AD0E5DA6F}"/>
              </a:ext>
            </a:extLst>
          </p:cNvPr>
          <p:cNvSpPr>
            <a:spLocks noGrp="1"/>
          </p:cNvSpPr>
          <p:nvPr>
            <p:ph type="pic" sz="quarter" idx="22" hasCustomPrompt="1"/>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rtlCol="0" anchor="ctr" anchorCtr="0">
            <a:noAutofit/>
          </a:bodyPr>
          <a:lstStyle>
            <a:lvl1pPr marL="0" indent="0" algn="ctr">
              <a:buNone/>
              <a:defRPr sz="1400"/>
            </a:lvl1pPr>
          </a:lstStyle>
          <a:p>
            <a:pPr rtl="0"/>
            <a:r>
              <a:rPr lang="fr-FR" noProof="0"/>
              <a:t>Cliquez sur l’icône pour ajouter une image</a:t>
            </a:r>
          </a:p>
        </p:txBody>
      </p:sp>
      <p:sp>
        <p:nvSpPr>
          <p:cNvPr id="22" name="Graphisme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pPr rtl="0"/>
            <a:r>
              <a:rPr lang="fr-FR" noProof="0"/>
              <a:t> </a:t>
            </a:r>
          </a:p>
        </p:txBody>
      </p:sp>
      <p:sp>
        <p:nvSpPr>
          <p:cNvPr id="26" name="Titr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rtlCol="0">
            <a:noAutofit/>
          </a:bodyPr>
          <a:lstStyle>
            <a:lvl1pPr algn="l">
              <a:defRPr sz="7000" b="1">
                <a:solidFill>
                  <a:schemeClr val="bg1"/>
                </a:solidFill>
              </a:defRPr>
            </a:lvl1pPr>
          </a:lstStyle>
          <a:p>
            <a:pPr rtl="0"/>
            <a:r>
              <a:rPr lang="fr-FR" noProof="0"/>
              <a:t>PRÉSENTATION</a:t>
            </a:r>
            <a:br>
              <a:rPr lang="fr-FR" noProof="0"/>
            </a:br>
            <a:r>
              <a:rPr lang="fr-FR" noProof="0"/>
              <a:t>TITRE</a:t>
            </a:r>
          </a:p>
        </p:txBody>
      </p:sp>
      <p:sp>
        <p:nvSpPr>
          <p:cNvPr id="27" name="Espace réservé du texte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rtlCol="0">
            <a:noAutofit/>
          </a:bodyPr>
          <a:lstStyle>
            <a:lvl1pPr marL="0" indent="0" algn="l">
              <a:buNone/>
              <a:defRPr sz="3500" b="0" i="0">
                <a:solidFill>
                  <a:schemeClr val="tx2"/>
                </a:solidFill>
              </a:defRPr>
            </a:lvl1pPr>
          </a:lstStyle>
          <a:p>
            <a:pPr lvl="0" rtl="0"/>
            <a:r>
              <a:rPr lang="fr-FR" noProof="0"/>
              <a:t>Présentation</a:t>
            </a:r>
            <a:br>
              <a:rPr lang="fr-FR" noProof="0"/>
            </a:br>
            <a:r>
              <a:rPr lang="fr-FR" noProof="0"/>
              <a:t>Slogan</a:t>
            </a:r>
          </a:p>
        </p:txBody>
      </p:sp>
      <p:sp>
        <p:nvSpPr>
          <p:cNvPr id="29" name="Espace réservé du texte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rtlCol="0">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fr-FR" noProof="0"/>
              <a:t>20XX</a:t>
            </a:r>
          </a:p>
        </p:txBody>
      </p:sp>
      <p:sp>
        <p:nvSpPr>
          <p:cNvPr id="30" name="Espace réservé du texte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rtlCol="0">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fr-FR" noProof="0"/>
              <a:t>Mois</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position Merci">
    <p:bg>
      <p:bgPr>
        <a:solidFill>
          <a:schemeClr val="accent6"/>
        </a:solidFill>
        <a:effectLst/>
      </p:bgPr>
    </p:bg>
    <p:spTree>
      <p:nvGrpSpPr>
        <p:cNvPr id="1" name=""/>
        <p:cNvGrpSpPr/>
        <p:nvPr/>
      </p:nvGrpSpPr>
      <p:grpSpPr>
        <a:xfrm>
          <a:off x="0" y="0"/>
          <a:ext cx="0" cy="0"/>
          <a:chOff x="0" y="0"/>
          <a:chExt cx="0" cy="0"/>
        </a:xfrm>
      </p:grpSpPr>
      <p:sp>
        <p:nvSpPr>
          <p:cNvPr id="33" name="Espace réservé d’image 32">
            <a:extLst>
              <a:ext uri="{FF2B5EF4-FFF2-40B4-BE49-F238E27FC236}">
                <a16:creationId xmlns:a16="http://schemas.microsoft.com/office/drawing/2014/main" id="{88BA6D96-EFE3-4743-8FB5-544E9692D111}"/>
              </a:ext>
            </a:extLst>
          </p:cNvPr>
          <p:cNvSpPr>
            <a:spLocks noGrp="1"/>
          </p:cNvSpPr>
          <p:nvPr>
            <p:ph type="pic" sz="quarter" idx="26" hasCustomPrompt="1"/>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rtlCol="0" anchor="ctr" anchorCtr="0">
            <a:noAutofit/>
          </a:bodyPr>
          <a:lstStyle>
            <a:lvl1pPr marL="0" indent="0" algn="ctr">
              <a:buNone/>
              <a:defRPr sz="1400"/>
            </a:lvl1pPr>
          </a:lstStyle>
          <a:p>
            <a:pPr rtl="0"/>
            <a:r>
              <a:rPr lang="fr-FR" noProof="0"/>
              <a:t>Cliquez sur l’icône pour ajouter une image</a:t>
            </a:r>
          </a:p>
        </p:txBody>
      </p:sp>
      <p:sp>
        <p:nvSpPr>
          <p:cNvPr id="14" name="Graphisme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pPr rtl="0"/>
            <a:r>
              <a:rPr lang="fr-FR" noProof="0"/>
              <a:t> </a:t>
            </a:r>
          </a:p>
        </p:txBody>
      </p:sp>
      <p:sp>
        <p:nvSpPr>
          <p:cNvPr id="20" name="Titre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rtlCol="0">
            <a:noAutofit/>
          </a:bodyPr>
          <a:lstStyle>
            <a:lvl1pPr algn="r">
              <a:defRPr sz="7000" b="1">
                <a:solidFill>
                  <a:schemeClr val="bg1"/>
                </a:solidFill>
              </a:defRPr>
            </a:lvl1pPr>
          </a:lstStyle>
          <a:p>
            <a:pPr rtl="0"/>
            <a:r>
              <a:rPr lang="fr-FR" noProof="0"/>
              <a:t>MERCI</a:t>
            </a:r>
            <a:br>
              <a:rPr lang="fr-FR" noProof="0"/>
            </a:br>
            <a:r>
              <a:rPr lang="fr-FR" noProof="0"/>
              <a:t>BEAUCOUP</a:t>
            </a:r>
          </a:p>
        </p:txBody>
      </p:sp>
      <p:sp>
        <p:nvSpPr>
          <p:cNvPr id="21" name="Espace réservé du texte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rtlCol="0">
            <a:noAutofit/>
          </a:bodyPr>
          <a:lstStyle>
            <a:lvl1pPr marL="0" indent="0" algn="r">
              <a:buNone/>
              <a:defRPr sz="3500" b="0" i="0">
                <a:solidFill>
                  <a:schemeClr val="tx2"/>
                </a:solidFill>
              </a:defRPr>
            </a:lvl1pPr>
          </a:lstStyle>
          <a:p>
            <a:pPr lvl="0" rtl="0"/>
            <a:r>
              <a:rPr lang="fr-FR" noProof="0"/>
              <a:t>Jérémie</a:t>
            </a:r>
            <a:br>
              <a:rPr lang="fr-FR" noProof="0"/>
            </a:br>
            <a:r>
              <a:rPr lang="fr-FR" noProof="0"/>
              <a:t>Martin</a:t>
            </a:r>
          </a:p>
        </p:txBody>
      </p:sp>
      <p:sp>
        <p:nvSpPr>
          <p:cNvPr id="25" name="Espace réservé du texte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rtlCol="0">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fr-FR" noProof="0"/>
              <a:t>678-555-0128</a:t>
            </a:r>
          </a:p>
        </p:txBody>
      </p:sp>
      <p:sp>
        <p:nvSpPr>
          <p:cNvPr id="28" name="Espace réservé du texte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rtlCol="0">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fr-FR" noProof="0"/>
              <a:t>Téléphone</a:t>
            </a:r>
          </a:p>
        </p:txBody>
      </p:sp>
      <p:sp>
        <p:nvSpPr>
          <p:cNvPr id="31" name="Espace réservé du texte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rtlCol="0">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fr-FR" noProof="0"/>
              <a:t>martin@example.com</a:t>
            </a:r>
          </a:p>
        </p:txBody>
      </p:sp>
      <p:sp>
        <p:nvSpPr>
          <p:cNvPr id="32" name="Espace réservé du texte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rtlCol="0">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fr-FR" noProof="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4" name="Forme libre : Form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rtl="0"/>
            <a:endParaRPr lang="fr-FR" noProof="0"/>
          </a:p>
        </p:txBody>
      </p:sp>
      <p:sp>
        <p:nvSpPr>
          <p:cNvPr id="22" name="Graphisme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pPr rtl="0"/>
            <a:r>
              <a:rPr lang="fr-FR" noProof="0"/>
              <a:t> </a:t>
            </a:r>
          </a:p>
        </p:txBody>
      </p:sp>
      <p:sp>
        <p:nvSpPr>
          <p:cNvPr id="26" name="Titr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rtlCol="0">
            <a:noAutofit/>
          </a:bodyPr>
          <a:lstStyle>
            <a:lvl1pPr algn="l">
              <a:defRPr sz="7000" b="1">
                <a:solidFill>
                  <a:schemeClr val="bg1"/>
                </a:solidFill>
              </a:defRPr>
            </a:lvl1pPr>
          </a:lstStyle>
          <a:p>
            <a:pPr rtl="0"/>
            <a:r>
              <a:rPr lang="fr-FR" noProof="0"/>
              <a:t>PRÉSENTATION</a:t>
            </a:r>
            <a:br>
              <a:rPr lang="fr-FR" noProof="0"/>
            </a:br>
            <a:r>
              <a:rPr lang="fr-FR" noProof="0"/>
              <a:t>TITRE</a:t>
            </a:r>
          </a:p>
        </p:txBody>
      </p:sp>
      <p:sp>
        <p:nvSpPr>
          <p:cNvPr id="15" name="Sous-titr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rtl="0"/>
            <a:r>
              <a:rPr lang="fr-FR" noProof="0"/>
              <a:t>Modifier le style des sous-titres du masque</a:t>
            </a:r>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9" name="Forme libre : Form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rtl="0"/>
            <a:endParaRPr lang="fr-FR" noProof="0"/>
          </a:p>
        </p:txBody>
      </p:sp>
      <p:sp>
        <p:nvSpPr>
          <p:cNvPr id="2" name="Titr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rtlCol="0">
            <a:normAutofit/>
          </a:bodyPr>
          <a:lstStyle>
            <a:lvl1pPr algn="l">
              <a:defRPr sz="4000" b="1">
                <a:solidFill>
                  <a:schemeClr val="bg1"/>
                </a:solidFill>
              </a:defRPr>
            </a:lvl1pPr>
          </a:lstStyle>
          <a:p>
            <a:pPr rtl="0"/>
            <a:r>
              <a:rPr lang="fr-FR" noProof="0"/>
              <a:t>DIAPOSITIVE DE SÉPARATION</a:t>
            </a:r>
          </a:p>
        </p:txBody>
      </p:sp>
      <p:sp>
        <p:nvSpPr>
          <p:cNvPr id="3" name="Espace réservé du numéro de diapositive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15" name="Graphisme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
        <p:nvSpPr>
          <p:cNvPr id="17" name="Graphique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fr-FR" noProof="0"/>
          </a:p>
        </p:txBody>
      </p:sp>
      <p:sp>
        <p:nvSpPr>
          <p:cNvPr id="10" name="Espace réservé du texte 2">
            <a:extLst>
              <a:ext uri="{FF2B5EF4-FFF2-40B4-BE49-F238E27FC236}">
                <a16:creationId xmlns:a16="http://schemas.microsoft.com/office/drawing/2014/main" id="{A3B87DE7-6A4B-4A0E-8622-C9BA93F0B364}"/>
              </a:ext>
            </a:extLst>
          </p:cNvPr>
          <p:cNvSpPr>
            <a:spLocks noGrp="1"/>
          </p:cNvSpPr>
          <p:nvPr>
            <p:ph type="body" idx="1" hasCustomPrompt="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rtl="0"/>
            <a:r>
              <a:rPr lang="fr-FR" noProof="0"/>
              <a:t>Modifiez les styles du texte du masque</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grpSp>
        <p:nvGrpSpPr>
          <p:cNvPr id="11" name="Graphisme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orme libre : Form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fr-FR" noProof="0"/>
            </a:p>
          </p:txBody>
        </p:sp>
        <p:sp>
          <p:nvSpPr>
            <p:cNvPr id="13" name="Forme libre : Form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fr-FR" noProof="0"/>
            </a:p>
          </p:txBody>
        </p:sp>
      </p:grpSp>
      <p:sp>
        <p:nvSpPr>
          <p:cNvPr id="3" name="Espace réservé du numéro de diapositive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20" name="Graphisme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
        <p:nvSpPr>
          <p:cNvPr id="14" name="Graphique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fr-FR" noProof="0"/>
          </a:p>
        </p:txBody>
      </p:sp>
      <p:sp>
        <p:nvSpPr>
          <p:cNvPr id="2" name="Titre 1">
            <a:extLst>
              <a:ext uri="{FF2B5EF4-FFF2-40B4-BE49-F238E27FC236}">
                <a16:creationId xmlns:a16="http://schemas.microsoft.com/office/drawing/2014/main" id="{BF046B1A-A07C-45A3-8FE5-724E34853137}"/>
              </a:ext>
            </a:extLst>
          </p:cNvPr>
          <p:cNvSpPr>
            <a:spLocks noGrp="1"/>
          </p:cNvSpPr>
          <p:nvPr>
            <p:ph type="title"/>
          </p:nvPr>
        </p:nvSpPr>
        <p:spPr/>
        <p:txBody>
          <a:bodyPr rtlCol="0" anchor="b"/>
          <a:lstStyle/>
          <a:p>
            <a:pPr rtl="0"/>
            <a:r>
              <a:rPr lang="fr-FR" noProof="0"/>
              <a:t>Modifiez le style du titre</a:t>
            </a:r>
          </a:p>
        </p:txBody>
      </p:sp>
      <p:sp>
        <p:nvSpPr>
          <p:cNvPr id="10" name="Espace réservé du contenu 2">
            <a:extLst>
              <a:ext uri="{FF2B5EF4-FFF2-40B4-BE49-F238E27FC236}">
                <a16:creationId xmlns:a16="http://schemas.microsoft.com/office/drawing/2014/main" id="{83799919-7F2B-44B7-BF0B-B0CE733AC667}"/>
              </a:ext>
            </a:extLst>
          </p:cNvPr>
          <p:cNvSpPr>
            <a:spLocks noGrp="1"/>
          </p:cNvSpPr>
          <p:nvPr>
            <p:ph idx="1" hasCustomPrompt="1"/>
          </p:nvPr>
        </p:nvSpPr>
        <p:spPr>
          <a:xfrm>
            <a:off x="838200" y="2277755"/>
            <a:ext cx="10515600" cy="3899207"/>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grpSp>
        <p:nvGrpSpPr>
          <p:cNvPr id="11" name="Graphisme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orme libre : Form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fr-FR" noProof="0"/>
            </a:p>
          </p:txBody>
        </p:sp>
        <p:sp>
          <p:nvSpPr>
            <p:cNvPr id="13" name="Forme libre : Form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fr-FR" noProof="0"/>
            </a:p>
          </p:txBody>
        </p:sp>
      </p:grpSp>
      <p:sp>
        <p:nvSpPr>
          <p:cNvPr id="3" name="Espace réservé du numéro de diapositive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20" name="Graphisme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
        <p:nvSpPr>
          <p:cNvPr id="14" name="Graphique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fr-FR" noProof="0"/>
          </a:p>
        </p:txBody>
      </p:sp>
      <p:sp>
        <p:nvSpPr>
          <p:cNvPr id="2" name="Titre 1">
            <a:extLst>
              <a:ext uri="{FF2B5EF4-FFF2-40B4-BE49-F238E27FC236}">
                <a16:creationId xmlns:a16="http://schemas.microsoft.com/office/drawing/2014/main" id="{BF046B1A-A07C-45A3-8FE5-724E34853137}"/>
              </a:ext>
            </a:extLst>
          </p:cNvPr>
          <p:cNvSpPr>
            <a:spLocks noGrp="1"/>
          </p:cNvSpPr>
          <p:nvPr>
            <p:ph type="title"/>
          </p:nvPr>
        </p:nvSpPr>
        <p:spPr/>
        <p:txBody>
          <a:bodyPr rtlCol="0" anchor="b"/>
          <a:lstStyle/>
          <a:p>
            <a:pPr rtl="0"/>
            <a:r>
              <a:rPr lang="fr-FR" noProof="0"/>
              <a:t>Modifiez le style du titre</a:t>
            </a:r>
          </a:p>
        </p:txBody>
      </p:sp>
      <p:sp>
        <p:nvSpPr>
          <p:cNvPr id="15" name="Espace réservé du contenu 2">
            <a:extLst>
              <a:ext uri="{FF2B5EF4-FFF2-40B4-BE49-F238E27FC236}">
                <a16:creationId xmlns:a16="http://schemas.microsoft.com/office/drawing/2014/main" id="{5460D6CB-9BA0-4BA9-9CF5-9D21E9F570CE}"/>
              </a:ext>
            </a:extLst>
          </p:cNvPr>
          <p:cNvSpPr>
            <a:spLocks noGrp="1"/>
          </p:cNvSpPr>
          <p:nvPr>
            <p:ph sz="half" idx="1" hasCustomPrompt="1"/>
          </p:nvPr>
        </p:nvSpPr>
        <p:spPr>
          <a:xfrm>
            <a:off x="838200" y="2277755"/>
            <a:ext cx="5181600" cy="3899207"/>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6" name="Espace réservé du contenu 3">
            <a:extLst>
              <a:ext uri="{FF2B5EF4-FFF2-40B4-BE49-F238E27FC236}">
                <a16:creationId xmlns:a16="http://schemas.microsoft.com/office/drawing/2014/main" id="{EB0DDB5D-8949-4E45-A7CD-0402580BB05B}"/>
              </a:ext>
            </a:extLst>
          </p:cNvPr>
          <p:cNvSpPr>
            <a:spLocks noGrp="1"/>
          </p:cNvSpPr>
          <p:nvPr>
            <p:ph sz="half" idx="2" hasCustomPrompt="1"/>
          </p:nvPr>
        </p:nvSpPr>
        <p:spPr>
          <a:xfrm>
            <a:off x="6172200" y="2277755"/>
            <a:ext cx="5181600" cy="3899208"/>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grpSp>
        <p:nvGrpSpPr>
          <p:cNvPr id="11" name="Graphisme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orme libre : Form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fr-FR" noProof="0"/>
            </a:p>
          </p:txBody>
        </p:sp>
        <p:sp>
          <p:nvSpPr>
            <p:cNvPr id="13" name="Forme libre : Form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fr-FR" noProof="0"/>
            </a:p>
          </p:txBody>
        </p:sp>
      </p:grpSp>
      <p:sp>
        <p:nvSpPr>
          <p:cNvPr id="3" name="Espace réservé du numéro de diapositive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20" name="Graphisme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
        <p:nvSpPr>
          <p:cNvPr id="14" name="Graphique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fr-FR" noProof="0"/>
          </a:p>
        </p:txBody>
      </p:sp>
      <p:sp>
        <p:nvSpPr>
          <p:cNvPr id="2" name="Titre 1">
            <a:extLst>
              <a:ext uri="{FF2B5EF4-FFF2-40B4-BE49-F238E27FC236}">
                <a16:creationId xmlns:a16="http://schemas.microsoft.com/office/drawing/2014/main" id="{BF046B1A-A07C-45A3-8FE5-724E34853137}"/>
              </a:ext>
            </a:extLst>
          </p:cNvPr>
          <p:cNvSpPr>
            <a:spLocks noGrp="1"/>
          </p:cNvSpPr>
          <p:nvPr>
            <p:ph type="title"/>
          </p:nvPr>
        </p:nvSpPr>
        <p:spPr/>
        <p:txBody>
          <a:bodyPr rtlCol="0" anchor="b"/>
          <a:lstStyle/>
          <a:p>
            <a:pPr rtl="0"/>
            <a:r>
              <a:rPr lang="fr-FR" noProof="0"/>
              <a:t>Modifiez le style du titre</a:t>
            </a:r>
          </a:p>
        </p:txBody>
      </p:sp>
      <p:sp>
        <p:nvSpPr>
          <p:cNvPr id="15" name="Espace réservé du texte 2">
            <a:extLst>
              <a:ext uri="{FF2B5EF4-FFF2-40B4-BE49-F238E27FC236}">
                <a16:creationId xmlns:a16="http://schemas.microsoft.com/office/drawing/2014/main" id="{82C817C4-D92F-4269-B22D-5C2E522418D8}"/>
              </a:ext>
            </a:extLst>
          </p:cNvPr>
          <p:cNvSpPr>
            <a:spLocks noGrp="1"/>
          </p:cNvSpPr>
          <p:nvPr>
            <p:ph type="body" idx="1" hasCustomPrompt="1"/>
          </p:nvPr>
        </p:nvSpPr>
        <p:spPr>
          <a:xfrm>
            <a:off x="839788" y="2068513"/>
            <a:ext cx="5157787" cy="436562"/>
          </a:xfrm>
        </p:spPr>
        <p:txBody>
          <a:bodyPr rtlCol="0"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6" name="Espace réservé du contenu 3">
            <a:extLst>
              <a:ext uri="{FF2B5EF4-FFF2-40B4-BE49-F238E27FC236}">
                <a16:creationId xmlns:a16="http://schemas.microsoft.com/office/drawing/2014/main" id="{C61514A7-2DEE-47E3-BCB4-FB81E9981DA7}"/>
              </a:ext>
            </a:extLst>
          </p:cNvPr>
          <p:cNvSpPr>
            <a:spLocks noGrp="1"/>
          </p:cNvSpPr>
          <p:nvPr>
            <p:ph sz="half" idx="2" hasCustomPrompt="1"/>
          </p:nvPr>
        </p:nvSpPr>
        <p:spPr>
          <a:xfrm>
            <a:off x="839788" y="2505075"/>
            <a:ext cx="5157787" cy="368458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7" name="Espace réservé du texte 4">
            <a:extLst>
              <a:ext uri="{FF2B5EF4-FFF2-40B4-BE49-F238E27FC236}">
                <a16:creationId xmlns:a16="http://schemas.microsoft.com/office/drawing/2014/main" id="{3455C9D3-0938-4236-8E64-BBF582FCD239}"/>
              </a:ext>
            </a:extLst>
          </p:cNvPr>
          <p:cNvSpPr>
            <a:spLocks noGrp="1"/>
          </p:cNvSpPr>
          <p:nvPr>
            <p:ph type="body" sz="quarter" idx="3" hasCustomPrompt="1"/>
          </p:nvPr>
        </p:nvSpPr>
        <p:spPr>
          <a:xfrm>
            <a:off x="6172200" y="2068511"/>
            <a:ext cx="5183188" cy="436563"/>
          </a:xfrm>
        </p:spPr>
        <p:txBody>
          <a:bodyPr rtlCol="0"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8" name="Espace réservé du contenu 5">
            <a:extLst>
              <a:ext uri="{FF2B5EF4-FFF2-40B4-BE49-F238E27FC236}">
                <a16:creationId xmlns:a16="http://schemas.microsoft.com/office/drawing/2014/main" id="{7331E254-1410-4989-81DE-84B684ACC71F}"/>
              </a:ext>
            </a:extLst>
          </p:cNvPr>
          <p:cNvSpPr>
            <a:spLocks noGrp="1"/>
          </p:cNvSpPr>
          <p:nvPr>
            <p:ph sz="quarter" idx="4" hasCustomPrompt="1"/>
          </p:nvPr>
        </p:nvSpPr>
        <p:spPr>
          <a:xfrm>
            <a:off x="6172200" y="2505075"/>
            <a:ext cx="5183188" cy="368458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grpSp>
        <p:nvGrpSpPr>
          <p:cNvPr id="11" name="Graphisme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orme libre : Form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fr-FR" noProof="0"/>
            </a:p>
          </p:txBody>
        </p:sp>
        <p:sp>
          <p:nvSpPr>
            <p:cNvPr id="13" name="Forme libre : Form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fr-FR" noProof="0"/>
            </a:p>
          </p:txBody>
        </p:sp>
      </p:grpSp>
      <p:sp>
        <p:nvSpPr>
          <p:cNvPr id="3" name="Espace réservé du numéro de diapositive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20" name="Graphisme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
        <p:nvSpPr>
          <p:cNvPr id="7" name="Titr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rtlCol="0" anchor="b"/>
          <a:lstStyle>
            <a:lvl1pPr>
              <a:defRPr sz="3200"/>
            </a:lvl1pPr>
          </a:lstStyle>
          <a:p>
            <a:pPr rtl="0"/>
            <a:r>
              <a:rPr lang="fr-FR" noProof="0"/>
              <a:t>Modifiez le style du titre</a:t>
            </a:r>
          </a:p>
        </p:txBody>
      </p:sp>
      <p:sp>
        <p:nvSpPr>
          <p:cNvPr id="8" name="Espace réservé du texte 3">
            <a:extLst>
              <a:ext uri="{FF2B5EF4-FFF2-40B4-BE49-F238E27FC236}">
                <a16:creationId xmlns:a16="http://schemas.microsoft.com/office/drawing/2014/main" id="{6489A680-EBE7-45A3-B520-2C50F59C7932}"/>
              </a:ext>
            </a:extLst>
          </p:cNvPr>
          <p:cNvSpPr>
            <a:spLocks noGrp="1"/>
          </p:cNvSpPr>
          <p:nvPr>
            <p:ph type="body" sz="half" idx="2" hasCustomPrompt="1"/>
          </p:nvPr>
        </p:nvSpPr>
        <p:spPr>
          <a:xfrm>
            <a:off x="839788" y="2166148"/>
            <a:ext cx="3932237" cy="370284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9" name="Espace réservé du contenu 2">
            <a:extLst>
              <a:ext uri="{FF2B5EF4-FFF2-40B4-BE49-F238E27FC236}">
                <a16:creationId xmlns:a16="http://schemas.microsoft.com/office/drawing/2014/main" id="{202EEB9F-D255-46E9-AFBB-FCC4D93BEFC3}"/>
              </a:ext>
            </a:extLst>
          </p:cNvPr>
          <p:cNvSpPr>
            <a:spLocks noGrp="1"/>
          </p:cNvSpPr>
          <p:nvPr>
            <p:ph idx="1" hasCustomPrompt="1"/>
          </p:nvPr>
        </p:nvSpPr>
        <p:spPr>
          <a:xfrm>
            <a:off x="5183188" y="457201"/>
            <a:ext cx="6172200" cy="5403850"/>
          </a:xfrm>
        </p:spPr>
        <p:txBody>
          <a:bodyPr rtlCol="0"/>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Graphique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26" name="Graphisme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
        <p:nvSpPr>
          <p:cNvPr id="11" name="Graphique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fr-FR" noProof="0"/>
          </a:p>
        </p:txBody>
      </p:sp>
      <p:sp>
        <p:nvSpPr>
          <p:cNvPr id="9" name="Titr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rtlCol="0" anchor="b"/>
          <a:lstStyle>
            <a:lvl1pPr>
              <a:defRPr sz="3200"/>
            </a:lvl1pPr>
          </a:lstStyle>
          <a:p>
            <a:pPr rtl="0"/>
            <a:r>
              <a:rPr lang="fr-FR" noProof="0"/>
              <a:t>Modifiez le style du titre</a:t>
            </a:r>
          </a:p>
        </p:txBody>
      </p:sp>
      <p:sp>
        <p:nvSpPr>
          <p:cNvPr id="10" name="Espace réservé du texte 3">
            <a:extLst>
              <a:ext uri="{FF2B5EF4-FFF2-40B4-BE49-F238E27FC236}">
                <a16:creationId xmlns:a16="http://schemas.microsoft.com/office/drawing/2014/main" id="{36D4C583-322D-4347-807F-F6D6AF8852A4}"/>
              </a:ext>
            </a:extLst>
          </p:cNvPr>
          <p:cNvSpPr>
            <a:spLocks noGrp="1"/>
          </p:cNvSpPr>
          <p:nvPr>
            <p:ph type="body" sz="half" idx="2" hasCustomPrompt="1"/>
          </p:nvPr>
        </p:nvSpPr>
        <p:spPr>
          <a:xfrm>
            <a:off x="839788" y="2130500"/>
            <a:ext cx="3932237" cy="37384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13" name="Espace réservé d’image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rtlCol="0"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grpSp>
        <p:nvGrpSpPr>
          <p:cNvPr id="11" name="Graphisme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orme libre : Form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fr-FR" noProof="0"/>
            </a:p>
          </p:txBody>
        </p:sp>
        <p:sp>
          <p:nvSpPr>
            <p:cNvPr id="13" name="Forme libre : Form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fr-FR" noProof="0"/>
            </a:p>
          </p:txBody>
        </p:sp>
      </p:grpSp>
      <p:sp>
        <p:nvSpPr>
          <p:cNvPr id="3" name="Espace réservé du numéro de diapositive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20" name="Graphisme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
        <p:nvSpPr>
          <p:cNvPr id="21" name="Titr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rtlCol="0">
            <a:normAutofit/>
          </a:bodyPr>
          <a:lstStyle>
            <a:lvl1pPr algn="l">
              <a:defRPr sz="4000" b="1">
                <a:solidFill>
                  <a:schemeClr val="bg1"/>
                </a:solidFill>
              </a:defRPr>
            </a:lvl1pPr>
          </a:lstStyle>
          <a:p>
            <a:pPr rtl="0"/>
            <a:r>
              <a:rPr lang="fr-FR" noProof="0"/>
              <a:t>DIAPOSITIVE VIDE</a:t>
            </a:r>
          </a:p>
        </p:txBody>
      </p:sp>
      <p:sp>
        <p:nvSpPr>
          <p:cNvPr id="14" name="Graphique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pSp>
        <p:nvGrpSpPr>
          <p:cNvPr id="11" name="Graphisme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orme libre : Form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fr-FR" noProof="0"/>
            </a:p>
          </p:txBody>
        </p:sp>
        <p:sp>
          <p:nvSpPr>
            <p:cNvPr id="13" name="Forme libre : Form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fr-FR" noProof="0"/>
            </a:p>
          </p:txBody>
        </p:sp>
      </p:grpSp>
      <p:sp>
        <p:nvSpPr>
          <p:cNvPr id="3" name="Espace réservé du numéro de diapositive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20" name="Graphisme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tête de section avec image">
    <p:spTree>
      <p:nvGrpSpPr>
        <p:cNvPr id="1" name=""/>
        <p:cNvGrpSpPr/>
        <p:nvPr/>
      </p:nvGrpSpPr>
      <p:grpSpPr>
        <a:xfrm>
          <a:off x="0" y="0"/>
          <a:ext cx="0" cy="0"/>
          <a:chOff x="0" y="0"/>
          <a:chExt cx="0" cy="0"/>
        </a:xfrm>
      </p:grpSpPr>
      <p:sp>
        <p:nvSpPr>
          <p:cNvPr id="39" name="Espace réservé d’image 38">
            <a:extLst>
              <a:ext uri="{FF2B5EF4-FFF2-40B4-BE49-F238E27FC236}">
                <a16:creationId xmlns:a16="http://schemas.microsoft.com/office/drawing/2014/main" id="{61FE90B3-361E-4150-BE53-368ADEA27D72}"/>
              </a:ext>
            </a:extLst>
          </p:cNvPr>
          <p:cNvSpPr>
            <a:spLocks noGrp="1"/>
          </p:cNvSpPr>
          <p:nvPr>
            <p:ph type="pic" sz="quarter" idx="14" hasCustomPrompt="1"/>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rtlCol="0" anchor="ctr" anchorCtr="0">
            <a:noAutofit/>
          </a:bodyPr>
          <a:lstStyle>
            <a:lvl1pPr marL="0" indent="0" algn="ctr">
              <a:buNone/>
              <a:defRPr sz="1400"/>
            </a:lvl1pPr>
          </a:lstStyle>
          <a:p>
            <a:pPr rtl="0"/>
            <a:r>
              <a:rPr lang="fr-FR" noProof="0"/>
              <a:t>Cliquez sur l’icône pour ajouter une image</a:t>
            </a:r>
          </a:p>
        </p:txBody>
      </p:sp>
      <p:sp>
        <p:nvSpPr>
          <p:cNvPr id="2" name="Titr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rtlCol="0">
            <a:normAutofit/>
          </a:bodyPr>
          <a:lstStyle>
            <a:lvl1pPr algn="l">
              <a:defRPr sz="4000" b="1">
                <a:solidFill>
                  <a:schemeClr val="bg1"/>
                </a:solidFill>
              </a:defRPr>
            </a:lvl1pPr>
          </a:lstStyle>
          <a:p>
            <a:pPr rtl="0"/>
            <a:r>
              <a:rPr lang="fr-FR" noProof="0"/>
              <a:t>DIAPOSITIVE DE SÉPARATION</a:t>
            </a:r>
          </a:p>
        </p:txBody>
      </p:sp>
      <p:sp>
        <p:nvSpPr>
          <p:cNvPr id="3" name="Espace réservé du numéro de diapositive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15" name="Graphisme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
        <p:nvSpPr>
          <p:cNvPr id="17" name="Graphique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fr-FR" noProof="0"/>
          </a:p>
        </p:txBody>
      </p:sp>
      <p:sp>
        <p:nvSpPr>
          <p:cNvPr id="11" name="Espace réservé du texte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fr-FR" noProof="0"/>
              <a:t>Modifiez les styles du texte du masque</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el">
    <p:bg>
      <p:bgPr>
        <a:solidFill>
          <a:schemeClr val="accent6"/>
        </a:solidFill>
        <a:effectLst/>
      </p:bgPr>
    </p:bg>
    <p:spTree>
      <p:nvGrpSpPr>
        <p:cNvPr id="1" name=""/>
        <p:cNvGrpSpPr/>
        <p:nvPr/>
      </p:nvGrpSpPr>
      <p:grpSpPr>
        <a:xfrm>
          <a:off x="0" y="0"/>
          <a:ext cx="0" cy="0"/>
          <a:chOff x="0" y="0"/>
          <a:chExt cx="0" cy="0"/>
        </a:xfrm>
      </p:grpSpPr>
      <p:sp>
        <p:nvSpPr>
          <p:cNvPr id="31" name="Espace réservé du texte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rtlCol="0">
            <a:noAutofit/>
          </a:bodyPr>
          <a:lstStyle>
            <a:lvl1pPr marL="0" indent="0">
              <a:buNone/>
              <a:defRPr sz="6000" b="1">
                <a:solidFill>
                  <a:schemeClr val="bg2"/>
                </a:solidFill>
                <a:latin typeface="+mj-lt"/>
              </a:defRPr>
            </a:lvl1pPr>
          </a:lstStyle>
          <a:p>
            <a:pPr lvl="0" rtl="0"/>
            <a:r>
              <a:rPr lang="fr-FR" noProof="0"/>
              <a:t>1</a:t>
            </a:r>
          </a:p>
        </p:txBody>
      </p:sp>
      <p:sp>
        <p:nvSpPr>
          <p:cNvPr id="32" name="Espace réservé du texte 24">
            <a:extLst>
              <a:ext uri="{FF2B5EF4-FFF2-40B4-BE49-F238E27FC236}">
                <a16:creationId xmlns:a16="http://schemas.microsoft.com/office/drawing/2014/main" id="{D5D777E5-98F6-416A-8D23-3399269D85CB}"/>
              </a:ext>
            </a:extLst>
          </p:cNvPr>
          <p:cNvSpPr>
            <a:spLocks noGrp="1"/>
          </p:cNvSpPr>
          <p:nvPr>
            <p:ph type="body" sz="quarter" idx="14" hasCustomPrompt="1"/>
          </p:nvPr>
        </p:nvSpPr>
        <p:spPr>
          <a:xfrm>
            <a:off x="1442535" y="1998209"/>
            <a:ext cx="3103110" cy="1032355"/>
          </a:xfrm>
        </p:spPr>
        <p:txBody>
          <a:bodyPr rtlCol="0">
            <a:noAutofit/>
          </a:bodyPr>
          <a:lstStyle>
            <a:lvl1pPr marL="0" indent="0">
              <a:lnSpc>
                <a:spcPct val="100000"/>
              </a:lnSpc>
              <a:spcBef>
                <a:spcPts val="600"/>
              </a:spcBef>
              <a:buNone/>
              <a:defRPr sz="2200" b="0">
                <a:solidFill>
                  <a:schemeClr val="tx2"/>
                </a:solidFill>
                <a:latin typeface="+mj-lt"/>
              </a:defRPr>
            </a:lvl1pPr>
          </a:lstStyle>
          <a:p>
            <a:pPr lvl="0" rtl="0"/>
            <a:r>
              <a:rPr lang="fr-FR" noProof="0"/>
              <a:t>Modifiez les styles du texte du masque</a:t>
            </a:r>
          </a:p>
        </p:txBody>
      </p:sp>
      <p:sp>
        <p:nvSpPr>
          <p:cNvPr id="33" name="Espace réservé du texte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rtlCol="0">
            <a:noAutofit/>
          </a:bodyPr>
          <a:lstStyle>
            <a:lvl1pPr marL="0" indent="0">
              <a:buNone/>
              <a:defRPr sz="6000" b="1">
                <a:solidFill>
                  <a:schemeClr val="bg2"/>
                </a:solidFill>
                <a:latin typeface="+mj-lt"/>
              </a:defRPr>
            </a:lvl1pPr>
          </a:lstStyle>
          <a:p>
            <a:pPr lvl="0" rtl="0"/>
            <a:r>
              <a:rPr lang="fr-FR" noProof="0"/>
              <a:t>2</a:t>
            </a:r>
          </a:p>
        </p:txBody>
      </p:sp>
      <p:sp>
        <p:nvSpPr>
          <p:cNvPr id="34" name="Espace réservé du texte 24">
            <a:extLst>
              <a:ext uri="{FF2B5EF4-FFF2-40B4-BE49-F238E27FC236}">
                <a16:creationId xmlns:a16="http://schemas.microsoft.com/office/drawing/2014/main" id="{6706F6A2-1599-4D73-9288-3ECEACDDCAEA}"/>
              </a:ext>
            </a:extLst>
          </p:cNvPr>
          <p:cNvSpPr>
            <a:spLocks noGrp="1"/>
          </p:cNvSpPr>
          <p:nvPr>
            <p:ph type="body" sz="quarter" idx="16" hasCustomPrompt="1"/>
          </p:nvPr>
        </p:nvSpPr>
        <p:spPr>
          <a:xfrm>
            <a:off x="5477939" y="1998209"/>
            <a:ext cx="2243918" cy="1032355"/>
          </a:xfrm>
        </p:spPr>
        <p:txBody>
          <a:bodyPr rtlCol="0">
            <a:noAutofit/>
          </a:bodyPr>
          <a:lstStyle>
            <a:lvl1pPr marL="0" indent="0">
              <a:lnSpc>
                <a:spcPct val="100000"/>
              </a:lnSpc>
              <a:spcBef>
                <a:spcPts val="600"/>
              </a:spcBef>
              <a:buNone/>
              <a:defRPr sz="2200" b="0">
                <a:solidFill>
                  <a:schemeClr val="tx2"/>
                </a:solidFill>
                <a:latin typeface="+mj-lt"/>
              </a:defRPr>
            </a:lvl1pPr>
          </a:lstStyle>
          <a:p>
            <a:pPr lvl="0" rtl="0"/>
            <a:r>
              <a:rPr lang="fr-FR" noProof="0"/>
              <a:t>Modifiez les styles du texte du masque</a:t>
            </a:r>
          </a:p>
        </p:txBody>
      </p:sp>
      <p:sp>
        <p:nvSpPr>
          <p:cNvPr id="35" name="Espace réservé du texte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rtlCol="0">
            <a:noAutofit/>
          </a:bodyPr>
          <a:lstStyle>
            <a:lvl1pPr marL="0" indent="0">
              <a:buNone/>
              <a:defRPr sz="6000" b="1">
                <a:solidFill>
                  <a:schemeClr val="bg2"/>
                </a:solidFill>
                <a:latin typeface="+mj-lt"/>
              </a:defRPr>
            </a:lvl1pPr>
          </a:lstStyle>
          <a:p>
            <a:pPr lvl="0" rtl="0"/>
            <a:r>
              <a:rPr lang="fr-FR" noProof="0"/>
              <a:t>3</a:t>
            </a:r>
          </a:p>
        </p:txBody>
      </p:sp>
      <p:sp>
        <p:nvSpPr>
          <p:cNvPr id="36" name="Espace réservé du texte 24">
            <a:extLst>
              <a:ext uri="{FF2B5EF4-FFF2-40B4-BE49-F238E27FC236}">
                <a16:creationId xmlns:a16="http://schemas.microsoft.com/office/drawing/2014/main" id="{3701E665-3CED-413C-BAC6-CE003B1494EA}"/>
              </a:ext>
            </a:extLst>
          </p:cNvPr>
          <p:cNvSpPr>
            <a:spLocks noGrp="1"/>
          </p:cNvSpPr>
          <p:nvPr>
            <p:ph type="body" sz="quarter" idx="18" hasCustomPrompt="1"/>
          </p:nvPr>
        </p:nvSpPr>
        <p:spPr>
          <a:xfrm>
            <a:off x="8564052" y="2015988"/>
            <a:ext cx="2959116" cy="1032355"/>
          </a:xfrm>
        </p:spPr>
        <p:txBody>
          <a:bodyPr rtlCol="0">
            <a:noAutofit/>
          </a:bodyPr>
          <a:lstStyle>
            <a:lvl1pPr marL="0" indent="0">
              <a:lnSpc>
                <a:spcPct val="100000"/>
              </a:lnSpc>
              <a:spcBef>
                <a:spcPts val="600"/>
              </a:spcBef>
              <a:buNone/>
              <a:defRPr sz="2200" b="0">
                <a:solidFill>
                  <a:schemeClr val="tx2"/>
                </a:solidFill>
                <a:latin typeface="+mj-lt"/>
              </a:defRPr>
            </a:lvl1pPr>
          </a:lstStyle>
          <a:p>
            <a:pPr lvl="0" rtl="0"/>
            <a:r>
              <a:rPr lang="fr-FR" noProof="0"/>
              <a:t>Modifiez les styles du texte du masque</a:t>
            </a:r>
          </a:p>
        </p:txBody>
      </p:sp>
      <p:sp>
        <p:nvSpPr>
          <p:cNvPr id="37" name="Espace réservé du texte 24">
            <a:extLst>
              <a:ext uri="{FF2B5EF4-FFF2-40B4-BE49-F238E27FC236}">
                <a16:creationId xmlns:a16="http://schemas.microsoft.com/office/drawing/2014/main" id="{E01406B4-D44B-4D1E-91F3-D87541EAD4CE}"/>
              </a:ext>
            </a:extLst>
          </p:cNvPr>
          <p:cNvSpPr>
            <a:spLocks noGrp="1"/>
          </p:cNvSpPr>
          <p:nvPr>
            <p:ph type="body" sz="quarter" idx="19" hasCustomPrompt="1"/>
          </p:nvPr>
        </p:nvSpPr>
        <p:spPr>
          <a:xfrm>
            <a:off x="1020059" y="2927531"/>
            <a:ext cx="1698625" cy="800100"/>
          </a:xfrm>
        </p:spPr>
        <p:txBody>
          <a:bodyPr rtlCol="0">
            <a:normAutofit/>
          </a:bodyPr>
          <a:lstStyle>
            <a:lvl1pPr marL="0" indent="0">
              <a:buNone/>
              <a:defRPr sz="1400" b="0">
                <a:solidFill>
                  <a:schemeClr val="bg1">
                    <a:lumMod val="75000"/>
                  </a:schemeClr>
                </a:solidFill>
                <a:latin typeface="+mn-lt"/>
              </a:defRPr>
            </a:lvl1pPr>
          </a:lstStyle>
          <a:p>
            <a:pPr lvl="0" rtl="0"/>
            <a:r>
              <a:rPr lang="fr-FR" noProof="0"/>
              <a:t>Modifiez les styles du texte du masque</a:t>
            </a:r>
          </a:p>
        </p:txBody>
      </p:sp>
      <p:sp>
        <p:nvSpPr>
          <p:cNvPr id="38" name="Espace réservé du texte 24">
            <a:extLst>
              <a:ext uri="{FF2B5EF4-FFF2-40B4-BE49-F238E27FC236}">
                <a16:creationId xmlns:a16="http://schemas.microsoft.com/office/drawing/2014/main" id="{9AAD5CF9-9A59-4C5F-8C29-B92AD6012119}"/>
              </a:ext>
            </a:extLst>
          </p:cNvPr>
          <p:cNvSpPr>
            <a:spLocks noGrp="1"/>
          </p:cNvSpPr>
          <p:nvPr>
            <p:ph type="body" sz="quarter" idx="20" hasCustomPrompt="1"/>
          </p:nvPr>
        </p:nvSpPr>
        <p:spPr>
          <a:xfrm>
            <a:off x="2718684" y="2927531"/>
            <a:ext cx="1698625" cy="800100"/>
          </a:xfrm>
        </p:spPr>
        <p:txBody>
          <a:bodyPr rtlCol="0">
            <a:normAutofit/>
          </a:bodyPr>
          <a:lstStyle>
            <a:lvl1pPr marL="0" indent="0">
              <a:buNone/>
              <a:defRPr sz="1400" b="0">
                <a:solidFill>
                  <a:schemeClr val="bg1">
                    <a:lumMod val="75000"/>
                  </a:schemeClr>
                </a:solidFill>
                <a:latin typeface="+mn-lt"/>
              </a:defRPr>
            </a:lvl1pPr>
          </a:lstStyle>
          <a:p>
            <a:pPr lvl="0" rtl="0"/>
            <a:r>
              <a:rPr lang="fr-FR" noProof="0"/>
              <a:t>Modifiez les styles du texte du masque</a:t>
            </a:r>
          </a:p>
        </p:txBody>
      </p:sp>
      <p:sp>
        <p:nvSpPr>
          <p:cNvPr id="39" name="Espace réservé du texte 24">
            <a:extLst>
              <a:ext uri="{FF2B5EF4-FFF2-40B4-BE49-F238E27FC236}">
                <a16:creationId xmlns:a16="http://schemas.microsoft.com/office/drawing/2014/main" id="{C6725172-65CC-4645-B23F-E77886468F31}"/>
              </a:ext>
            </a:extLst>
          </p:cNvPr>
          <p:cNvSpPr>
            <a:spLocks noGrp="1"/>
          </p:cNvSpPr>
          <p:nvPr>
            <p:ph type="body" sz="quarter" idx="21" hasCustomPrompt="1"/>
          </p:nvPr>
        </p:nvSpPr>
        <p:spPr>
          <a:xfrm>
            <a:off x="4794793" y="2927531"/>
            <a:ext cx="2599197" cy="800100"/>
          </a:xfrm>
        </p:spPr>
        <p:txBody>
          <a:bodyPr rtlCol="0">
            <a:normAutofit/>
          </a:bodyPr>
          <a:lstStyle>
            <a:lvl1pPr marL="0" indent="0">
              <a:buNone/>
              <a:defRPr sz="1400" b="0">
                <a:solidFill>
                  <a:schemeClr val="bg1">
                    <a:lumMod val="75000"/>
                  </a:schemeClr>
                </a:solidFill>
                <a:latin typeface="+mn-lt"/>
              </a:defRPr>
            </a:lvl1pPr>
          </a:lstStyle>
          <a:p>
            <a:pPr lvl="0" rtl="0"/>
            <a:r>
              <a:rPr lang="fr-FR" noProof="0"/>
              <a:t>Modifiez les styles du texte du masque</a:t>
            </a:r>
          </a:p>
        </p:txBody>
      </p:sp>
      <p:sp>
        <p:nvSpPr>
          <p:cNvPr id="40" name="Espace réservé du texte 24">
            <a:extLst>
              <a:ext uri="{FF2B5EF4-FFF2-40B4-BE49-F238E27FC236}">
                <a16:creationId xmlns:a16="http://schemas.microsoft.com/office/drawing/2014/main" id="{0EA5E6CA-5C78-4B75-BA22-59750E7D4501}"/>
              </a:ext>
            </a:extLst>
          </p:cNvPr>
          <p:cNvSpPr>
            <a:spLocks noGrp="1"/>
          </p:cNvSpPr>
          <p:nvPr>
            <p:ph type="body" sz="quarter" idx="22" hasCustomPrompt="1"/>
          </p:nvPr>
        </p:nvSpPr>
        <p:spPr>
          <a:xfrm>
            <a:off x="7876955" y="2925988"/>
            <a:ext cx="3726423" cy="800100"/>
          </a:xfrm>
        </p:spPr>
        <p:txBody>
          <a:bodyPr rtlCol="0">
            <a:normAutofit/>
          </a:bodyPr>
          <a:lstStyle>
            <a:lvl1pPr marL="0" indent="0">
              <a:buNone/>
              <a:defRPr sz="1400" b="0">
                <a:solidFill>
                  <a:schemeClr val="bg1">
                    <a:lumMod val="75000"/>
                  </a:schemeClr>
                </a:solidFill>
                <a:latin typeface="+mn-lt"/>
              </a:defRPr>
            </a:lvl1pPr>
          </a:lstStyle>
          <a:p>
            <a:pPr lvl="0" rtl="0"/>
            <a:r>
              <a:rPr lang="fr-FR" noProof="0"/>
              <a:t>Modifiez les styles du texte du masque</a:t>
            </a:r>
          </a:p>
        </p:txBody>
      </p:sp>
      <p:sp>
        <p:nvSpPr>
          <p:cNvPr id="41" name="Espace réservé du texte 24">
            <a:extLst>
              <a:ext uri="{FF2B5EF4-FFF2-40B4-BE49-F238E27FC236}">
                <a16:creationId xmlns:a16="http://schemas.microsoft.com/office/drawing/2014/main" id="{E1C61752-F57C-4FBF-93F3-06F43CCA43C8}"/>
              </a:ext>
            </a:extLst>
          </p:cNvPr>
          <p:cNvSpPr>
            <a:spLocks noGrp="1"/>
          </p:cNvSpPr>
          <p:nvPr>
            <p:ph type="body" sz="quarter" idx="23" hasCustomPrompt="1"/>
          </p:nvPr>
        </p:nvSpPr>
        <p:spPr>
          <a:xfrm>
            <a:off x="1284133" y="5751926"/>
            <a:ext cx="9623735" cy="470478"/>
          </a:xfrm>
        </p:spPr>
        <p:txBody>
          <a:bodyPr rtlCol="0">
            <a:normAutofit/>
          </a:bodyPr>
          <a:lstStyle>
            <a:lvl1pPr marL="0" indent="0" algn="ctr">
              <a:buNone/>
              <a:defRPr sz="1600" b="0">
                <a:solidFill>
                  <a:schemeClr val="tx2"/>
                </a:solidFill>
                <a:latin typeface="+mn-lt"/>
              </a:defRPr>
            </a:lvl1pPr>
          </a:lstStyle>
          <a:p>
            <a:pPr lvl="0" rtl="0"/>
            <a:r>
              <a:rPr lang="fr-FR" noProof="0"/>
              <a:t>Modifiez les styles du texte du masque</a:t>
            </a:r>
          </a:p>
        </p:txBody>
      </p:sp>
      <p:sp>
        <p:nvSpPr>
          <p:cNvPr id="42" name="Espace réservé du texte 24">
            <a:extLst>
              <a:ext uri="{FF2B5EF4-FFF2-40B4-BE49-F238E27FC236}">
                <a16:creationId xmlns:a16="http://schemas.microsoft.com/office/drawing/2014/main" id="{E0232175-FB97-4039-8136-B9DD27441C05}"/>
              </a:ext>
            </a:extLst>
          </p:cNvPr>
          <p:cNvSpPr>
            <a:spLocks noGrp="1"/>
          </p:cNvSpPr>
          <p:nvPr>
            <p:ph type="body" sz="quarter" idx="24" hasCustomPrompt="1"/>
          </p:nvPr>
        </p:nvSpPr>
        <p:spPr>
          <a:xfrm>
            <a:off x="4794791" y="4893792"/>
            <a:ext cx="2599199" cy="615026"/>
          </a:xfrm>
        </p:spPr>
        <p:txBody>
          <a:bodyPr rtlCol="0">
            <a:normAutofit/>
          </a:bodyPr>
          <a:lstStyle>
            <a:lvl1pPr marL="0" indent="0">
              <a:buNone/>
              <a:defRPr sz="1600" b="0">
                <a:solidFill>
                  <a:schemeClr val="bg2"/>
                </a:solidFill>
                <a:latin typeface="+mn-lt"/>
              </a:defRPr>
            </a:lvl1pPr>
          </a:lstStyle>
          <a:p>
            <a:pPr lvl="0" rtl="0"/>
            <a:r>
              <a:rPr lang="fr-FR" noProof="0"/>
              <a:t>Modifiez les styles du texte du masque</a:t>
            </a:r>
          </a:p>
        </p:txBody>
      </p:sp>
      <p:sp>
        <p:nvSpPr>
          <p:cNvPr id="43" name="Espace réservé du texte 24">
            <a:extLst>
              <a:ext uri="{FF2B5EF4-FFF2-40B4-BE49-F238E27FC236}">
                <a16:creationId xmlns:a16="http://schemas.microsoft.com/office/drawing/2014/main" id="{6E5262C3-0603-403F-AB36-FB4EB9FC7BCB}"/>
              </a:ext>
            </a:extLst>
          </p:cNvPr>
          <p:cNvSpPr>
            <a:spLocks noGrp="1"/>
          </p:cNvSpPr>
          <p:nvPr>
            <p:ph type="body" sz="quarter" idx="25" hasCustomPrompt="1"/>
          </p:nvPr>
        </p:nvSpPr>
        <p:spPr>
          <a:xfrm>
            <a:off x="7890713" y="4893792"/>
            <a:ext cx="3712665" cy="615026"/>
          </a:xfrm>
        </p:spPr>
        <p:txBody>
          <a:bodyPr rtlCol="0">
            <a:normAutofit/>
          </a:bodyPr>
          <a:lstStyle>
            <a:lvl1pPr marL="0" indent="0">
              <a:buNone/>
              <a:defRPr sz="1600" b="0">
                <a:solidFill>
                  <a:schemeClr val="bg2"/>
                </a:solidFill>
                <a:latin typeface="+mn-lt"/>
              </a:defRPr>
            </a:lvl1pPr>
          </a:lstStyle>
          <a:p>
            <a:pPr lvl="0" rtl="0"/>
            <a:r>
              <a:rPr lang="fr-FR" noProof="0"/>
              <a:t>Modifiez les styles du texte du masque</a:t>
            </a:r>
          </a:p>
        </p:txBody>
      </p:sp>
      <p:sp>
        <p:nvSpPr>
          <p:cNvPr id="44" name="Espace réservé d’image 12">
            <a:extLst>
              <a:ext uri="{FF2B5EF4-FFF2-40B4-BE49-F238E27FC236}">
                <a16:creationId xmlns:a16="http://schemas.microsoft.com/office/drawing/2014/main" id="{D2FBACFC-8B68-4A37-95A4-26BE5A23D759}"/>
              </a:ext>
            </a:extLst>
          </p:cNvPr>
          <p:cNvSpPr>
            <a:spLocks noGrp="1"/>
          </p:cNvSpPr>
          <p:nvPr>
            <p:ph type="pic" sz="quarter" idx="37" hasCustomPrompt="1"/>
          </p:nvPr>
        </p:nvSpPr>
        <p:spPr>
          <a:xfrm>
            <a:off x="1020058" y="3800404"/>
            <a:ext cx="3273552" cy="1618488"/>
          </a:xfrm>
        </p:spPr>
        <p:txBody>
          <a:bodyPr rtlCol="0" anchor="ctr" anchorCtr="0">
            <a:noAutofit/>
          </a:bodyPr>
          <a:lstStyle>
            <a:lvl1pPr marL="0" indent="0" algn="ctr">
              <a:buNone/>
              <a:defRPr sz="1400">
                <a:solidFill>
                  <a:schemeClr val="bg1">
                    <a:lumMod val="75000"/>
                  </a:schemeClr>
                </a:solidFill>
              </a:defRPr>
            </a:lvl1pPr>
          </a:lstStyle>
          <a:p>
            <a:pPr rtl="0"/>
            <a:r>
              <a:rPr lang="fr-FR" noProof="0"/>
              <a:t>Cliquez sur l’icône pour ajouter une image</a:t>
            </a:r>
          </a:p>
        </p:txBody>
      </p:sp>
      <p:sp>
        <p:nvSpPr>
          <p:cNvPr id="46" name="Espace réservé d’image 12">
            <a:extLst>
              <a:ext uri="{FF2B5EF4-FFF2-40B4-BE49-F238E27FC236}">
                <a16:creationId xmlns:a16="http://schemas.microsoft.com/office/drawing/2014/main" id="{5A6A36C6-8489-4333-927A-141D8F98AE50}"/>
              </a:ext>
            </a:extLst>
          </p:cNvPr>
          <p:cNvSpPr>
            <a:spLocks noGrp="1"/>
          </p:cNvSpPr>
          <p:nvPr>
            <p:ph type="pic" sz="quarter" idx="43" hasCustomPrompt="1"/>
          </p:nvPr>
        </p:nvSpPr>
        <p:spPr>
          <a:xfrm>
            <a:off x="4794792" y="3864572"/>
            <a:ext cx="2599199" cy="896112"/>
          </a:xfrm>
        </p:spPr>
        <p:txBody>
          <a:bodyPr rtlCol="0" anchor="ctr" anchorCtr="0">
            <a:noAutofit/>
          </a:bodyPr>
          <a:lstStyle>
            <a:lvl1pPr marL="0" indent="0" algn="ctr">
              <a:buNone/>
              <a:defRPr sz="1400">
                <a:solidFill>
                  <a:schemeClr val="bg1">
                    <a:lumMod val="75000"/>
                  </a:schemeClr>
                </a:solidFill>
              </a:defRPr>
            </a:lvl1pPr>
          </a:lstStyle>
          <a:p>
            <a:pPr rtl="0"/>
            <a:r>
              <a:rPr lang="fr-FR" noProof="0"/>
              <a:t>Cliquez sur l’icône pour ajouter une image</a:t>
            </a:r>
          </a:p>
        </p:txBody>
      </p:sp>
      <p:sp>
        <p:nvSpPr>
          <p:cNvPr id="47" name="Espace réservé d’image 9">
            <a:extLst>
              <a:ext uri="{FF2B5EF4-FFF2-40B4-BE49-F238E27FC236}">
                <a16:creationId xmlns:a16="http://schemas.microsoft.com/office/drawing/2014/main" id="{BB2DF986-C446-4302-9099-B1512AD5D8CA}"/>
              </a:ext>
            </a:extLst>
          </p:cNvPr>
          <p:cNvSpPr>
            <a:spLocks noGrp="1"/>
          </p:cNvSpPr>
          <p:nvPr>
            <p:ph type="pic" sz="quarter" idx="44" hasCustomPrompt="1"/>
          </p:nvPr>
        </p:nvSpPr>
        <p:spPr>
          <a:xfrm>
            <a:off x="7876955" y="3864572"/>
            <a:ext cx="2599200" cy="896400"/>
          </a:xfrm>
        </p:spPr>
        <p:txBody>
          <a:bodyPr rtlCol="0" anchor="ctr" anchorCtr="0">
            <a:normAutofit/>
          </a:bodyPr>
          <a:lstStyle>
            <a:lvl1pPr marL="0" indent="0" algn="ctr">
              <a:buNone/>
              <a:defRPr sz="1400">
                <a:solidFill>
                  <a:schemeClr val="bg1">
                    <a:lumMod val="75000"/>
                  </a:schemeClr>
                </a:solidFill>
              </a:defRPr>
            </a:lvl1pPr>
          </a:lstStyle>
          <a:p>
            <a:pPr rtl="0"/>
            <a:r>
              <a:rPr lang="fr-FR" noProof="0"/>
              <a:t>Cliquez sur l’icône pour ajouter une image</a:t>
            </a:r>
          </a:p>
        </p:txBody>
      </p:sp>
      <p:sp>
        <p:nvSpPr>
          <p:cNvPr id="22" name="Titr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rtlCol="0">
            <a:normAutofit/>
          </a:bodyPr>
          <a:lstStyle>
            <a:lvl1pPr algn="l">
              <a:defRPr sz="4000" b="1">
                <a:solidFill>
                  <a:schemeClr val="bg1"/>
                </a:solidFill>
              </a:defRPr>
            </a:lvl1pPr>
          </a:lstStyle>
          <a:p>
            <a:pPr rtl="0"/>
            <a:r>
              <a:rPr lang="fr-FR" noProof="0"/>
              <a:t>COMMENT UTILISER CE MODÈLE</a:t>
            </a:r>
          </a:p>
        </p:txBody>
      </p:sp>
      <p:sp>
        <p:nvSpPr>
          <p:cNvPr id="23" name="Graphique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avec image">
    <p:spTree>
      <p:nvGrpSpPr>
        <p:cNvPr id="1" name=""/>
        <p:cNvGrpSpPr/>
        <p:nvPr/>
      </p:nvGrpSpPr>
      <p:grpSpPr>
        <a:xfrm>
          <a:off x="0" y="0"/>
          <a:ext cx="0" cy="0"/>
          <a:chOff x="0" y="0"/>
          <a:chExt cx="0" cy="0"/>
        </a:xfrm>
      </p:grpSpPr>
      <p:sp>
        <p:nvSpPr>
          <p:cNvPr id="25" name="Espace réservé d’image 24">
            <a:extLst>
              <a:ext uri="{FF2B5EF4-FFF2-40B4-BE49-F238E27FC236}">
                <a16:creationId xmlns:a16="http://schemas.microsoft.com/office/drawing/2014/main" id="{9D8367A5-C050-47FB-A1BD-54CD13DE3A0F}"/>
              </a:ext>
            </a:extLst>
          </p:cNvPr>
          <p:cNvSpPr>
            <a:spLocks noGrp="1"/>
          </p:cNvSpPr>
          <p:nvPr>
            <p:ph type="pic" sz="quarter" idx="16" hasCustomPrompt="1"/>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rtlCol="0" anchor="ctr" anchorCtr="0">
            <a:noAutofit/>
          </a:bodyPr>
          <a:lstStyle>
            <a:lvl1pPr marL="0" indent="0" algn="ctr">
              <a:buNone/>
              <a:defRPr sz="1400"/>
            </a:lvl1pPr>
          </a:lstStyle>
          <a:p>
            <a:pPr rtl="0"/>
            <a:r>
              <a:rPr lang="fr-FR" noProof="0"/>
              <a:t>Cliquez sur l’icône pour ajouter une image</a:t>
            </a:r>
          </a:p>
        </p:txBody>
      </p:sp>
      <p:sp>
        <p:nvSpPr>
          <p:cNvPr id="3" name="Espace réservé du numéro de diapositive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14" name="Espace réservé du texte 14">
            <a:extLst>
              <a:ext uri="{FF2B5EF4-FFF2-40B4-BE49-F238E27FC236}">
                <a16:creationId xmlns:a16="http://schemas.microsoft.com/office/drawing/2014/main" id="{302F0820-F94A-40EF-B3BE-26CD0CB55173}"/>
              </a:ext>
            </a:extLst>
          </p:cNvPr>
          <p:cNvSpPr>
            <a:spLocks noGrp="1"/>
          </p:cNvSpPr>
          <p:nvPr>
            <p:ph type="body" sz="quarter" idx="15" hasCustomPrompt="1"/>
          </p:nvPr>
        </p:nvSpPr>
        <p:spPr>
          <a:xfrm>
            <a:off x="774032" y="3074529"/>
            <a:ext cx="4421856" cy="2588637"/>
          </a:xfrm>
        </p:spPr>
        <p:txBody>
          <a:bodyPr lIns="0" rtlCol="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rtl="0"/>
            <a:r>
              <a:rPr lang="fr-FR" noProof="0"/>
              <a:t>Modifiez les styles du texte du masque</a:t>
            </a:r>
          </a:p>
        </p:txBody>
      </p:sp>
      <p:sp>
        <p:nvSpPr>
          <p:cNvPr id="21" name="Titr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rtlCol="0">
            <a:normAutofit/>
          </a:bodyPr>
          <a:lstStyle>
            <a:lvl1pPr algn="l">
              <a:defRPr sz="4000" b="1">
                <a:solidFill>
                  <a:schemeClr val="bg1"/>
                </a:solidFill>
              </a:defRPr>
            </a:lvl1pPr>
          </a:lstStyle>
          <a:p>
            <a:pPr rtl="0"/>
            <a:r>
              <a:rPr lang="fr-FR" noProof="0"/>
              <a:t>DISPOSITION DU TEXTE 1</a:t>
            </a:r>
          </a:p>
        </p:txBody>
      </p:sp>
      <p:sp>
        <p:nvSpPr>
          <p:cNvPr id="22" name="Espace réservé du texte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fr-FR" noProof="0"/>
              <a:t>Modifiez les styles du texte du masque</a:t>
            </a:r>
          </a:p>
        </p:txBody>
      </p:sp>
      <p:sp>
        <p:nvSpPr>
          <p:cNvPr id="26" name="Graphisme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
        <p:nvSpPr>
          <p:cNvPr id="11" name="Graphique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contenu">
    <p:spTree>
      <p:nvGrpSpPr>
        <p:cNvPr id="1" name=""/>
        <p:cNvGrpSpPr/>
        <p:nvPr/>
      </p:nvGrpSpPr>
      <p:grpSpPr>
        <a:xfrm>
          <a:off x="0" y="0"/>
          <a:ext cx="0" cy="0"/>
          <a:chOff x="0" y="0"/>
          <a:chExt cx="0" cy="0"/>
        </a:xfrm>
      </p:grpSpPr>
      <p:sp>
        <p:nvSpPr>
          <p:cNvPr id="22" name="Espace réservé d’image 21">
            <a:extLst>
              <a:ext uri="{FF2B5EF4-FFF2-40B4-BE49-F238E27FC236}">
                <a16:creationId xmlns:a16="http://schemas.microsoft.com/office/drawing/2014/main" id="{B2044CCF-605D-4D6E-A41D-D6AED53B2233}"/>
              </a:ext>
            </a:extLst>
          </p:cNvPr>
          <p:cNvSpPr>
            <a:spLocks noGrp="1"/>
          </p:cNvSpPr>
          <p:nvPr>
            <p:ph type="pic" sz="quarter" idx="16" hasCustomPrompt="1"/>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rtlCol="0" anchor="ctr" anchorCtr="0">
            <a:noAutofit/>
          </a:bodyPr>
          <a:lstStyle>
            <a:lvl1pPr marL="0" indent="0" algn="ctr">
              <a:buNone/>
              <a:defRPr sz="1400"/>
            </a:lvl1pPr>
          </a:lstStyle>
          <a:p>
            <a:pPr rtl="0"/>
            <a:r>
              <a:rPr lang="fr-FR" noProof="0"/>
              <a:t>Cliquez sur l’icône pour ajouter une image</a:t>
            </a:r>
          </a:p>
        </p:txBody>
      </p:sp>
      <p:sp>
        <p:nvSpPr>
          <p:cNvPr id="3" name="Espace réservé du numéro de diapositive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16" name="Espace réservé du texte 14">
            <a:extLst>
              <a:ext uri="{FF2B5EF4-FFF2-40B4-BE49-F238E27FC236}">
                <a16:creationId xmlns:a16="http://schemas.microsoft.com/office/drawing/2014/main" id="{E7F180F3-53B1-4A31-82A4-E6F9B5D8D8A3}"/>
              </a:ext>
            </a:extLst>
          </p:cNvPr>
          <p:cNvSpPr>
            <a:spLocks noGrp="1"/>
          </p:cNvSpPr>
          <p:nvPr>
            <p:ph type="body" sz="quarter" idx="15" hasCustomPrompt="1"/>
          </p:nvPr>
        </p:nvSpPr>
        <p:spPr>
          <a:xfrm>
            <a:off x="6881205" y="3090572"/>
            <a:ext cx="4421857" cy="2588637"/>
          </a:xfrm>
        </p:spPr>
        <p:txBody>
          <a:bodyPr lIns="0" rtlCol="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rtl="0"/>
            <a:r>
              <a:rPr lang="fr-FR" noProof="0"/>
              <a:t>Modifiez les styles du texte du masque</a:t>
            </a:r>
          </a:p>
        </p:txBody>
      </p:sp>
      <p:sp>
        <p:nvSpPr>
          <p:cNvPr id="17" name="Titr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rtlCol="0">
            <a:normAutofit/>
          </a:bodyPr>
          <a:lstStyle>
            <a:lvl1pPr algn="l">
              <a:defRPr sz="4000" b="1">
                <a:solidFill>
                  <a:schemeClr val="bg1"/>
                </a:solidFill>
              </a:defRPr>
            </a:lvl1pPr>
          </a:lstStyle>
          <a:p>
            <a:pPr rtl="0"/>
            <a:r>
              <a:rPr lang="fr-FR" noProof="0"/>
              <a:t>DISPOSITION DU TEXTE 2</a:t>
            </a:r>
          </a:p>
        </p:txBody>
      </p:sp>
      <p:sp>
        <p:nvSpPr>
          <p:cNvPr id="18" name="Espace réservé du texte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fr-FR" noProof="0"/>
              <a:t>Modifiez les styles du texte du masque</a:t>
            </a:r>
          </a:p>
        </p:txBody>
      </p:sp>
      <p:sp>
        <p:nvSpPr>
          <p:cNvPr id="19" name="Graphique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fr-FR" noProof="0"/>
          </a:p>
        </p:txBody>
      </p:sp>
      <p:sp>
        <p:nvSpPr>
          <p:cNvPr id="20" name="Graphisme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en deux sections">
    <p:spTree>
      <p:nvGrpSpPr>
        <p:cNvPr id="1" name=""/>
        <p:cNvGrpSpPr/>
        <p:nvPr/>
      </p:nvGrpSpPr>
      <p:grpSpPr>
        <a:xfrm>
          <a:off x="0" y="0"/>
          <a:ext cx="0" cy="0"/>
          <a:chOff x="0" y="0"/>
          <a:chExt cx="0" cy="0"/>
        </a:xfrm>
      </p:grpSpPr>
      <p:grpSp>
        <p:nvGrpSpPr>
          <p:cNvPr id="13" name="Graphisme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orme libre : Form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fr-FR" noProof="0"/>
            </a:p>
          </p:txBody>
        </p:sp>
        <p:sp>
          <p:nvSpPr>
            <p:cNvPr id="17" name="Forme libre : Form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fr-FR" noProof="0"/>
            </a:p>
          </p:txBody>
        </p:sp>
      </p:grpSp>
      <p:sp>
        <p:nvSpPr>
          <p:cNvPr id="3" name="Espace réservé du numéro de diapositive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8" name="Espace réservé du texte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rtlCol="0">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Titre de la section 1</a:t>
            </a:r>
          </a:p>
        </p:txBody>
      </p:sp>
      <p:sp>
        <p:nvSpPr>
          <p:cNvPr id="10" name="Espace réservé du texte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rtlCol="0">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Titre de la section 2</a:t>
            </a:r>
          </a:p>
        </p:txBody>
      </p:sp>
      <p:sp>
        <p:nvSpPr>
          <p:cNvPr id="11" name="Espace réservé du texte 26">
            <a:extLst>
              <a:ext uri="{FF2B5EF4-FFF2-40B4-BE49-F238E27FC236}">
                <a16:creationId xmlns:a16="http://schemas.microsoft.com/office/drawing/2014/main" id="{1AEED068-3EA0-4BF4-875C-02473E9EB0CC}"/>
              </a:ext>
            </a:extLst>
          </p:cNvPr>
          <p:cNvSpPr>
            <a:spLocks noGrp="1"/>
          </p:cNvSpPr>
          <p:nvPr>
            <p:ph type="body" sz="quarter" idx="20" hasCustomPrompt="1"/>
          </p:nvPr>
        </p:nvSpPr>
        <p:spPr>
          <a:xfrm>
            <a:off x="774032" y="3563411"/>
            <a:ext cx="4365625" cy="2333625"/>
          </a:xfrm>
        </p:spPr>
        <p:txBody>
          <a:bodyPr rtlCol="0">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fr-FR" noProof="0"/>
              <a:t>Modifiez les styles du texte du masque</a:t>
            </a:r>
          </a:p>
        </p:txBody>
      </p:sp>
      <p:sp>
        <p:nvSpPr>
          <p:cNvPr id="12" name="Espace réservé du texte 26">
            <a:extLst>
              <a:ext uri="{FF2B5EF4-FFF2-40B4-BE49-F238E27FC236}">
                <a16:creationId xmlns:a16="http://schemas.microsoft.com/office/drawing/2014/main" id="{3590B9DA-A2DF-4AE1-9A98-C7B84F48C3A9}"/>
              </a:ext>
            </a:extLst>
          </p:cNvPr>
          <p:cNvSpPr>
            <a:spLocks noGrp="1"/>
          </p:cNvSpPr>
          <p:nvPr>
            <p:ph type="body" sz="quarter" idx="21" hasCustomPrompt="1"/>
          </p:nvPr>
        </p:nvSpPr>
        <p:spPr>
          <a:xfrm>
            <a:off x="6627121" y="3563411"/>
            <a:ext cx="4365625" cy="2333625"/>
          </a:xfrm>
        </p:spPr>
        <p:txBody>
          <a:bodyPr rtlCol="0">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fr-FR" noProof="0"/>
              <a:t>Modifiez les styles du texte du masque</a:t>
            </a:r>
          </a:p>
        </p:txBody>
      </p:sp>
      <p:sp>
        <p:nvSpPr>
          <p:cNvPr id="19" name="Graphisme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
        <p:nvSpPr>
          <p:cNvPr id="20" name="Titr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rtlCol="0">
            <a:normAutofit/>
          </a:bodyPr>
          <a:lstStyle>
            <a:lvl1pPr algn="l">
              <a:defRPr sz="4000" b="1">
                <a:solidFill>
                  <a:schemeClr val="bg1"/>
                </a:solidFill>
              </a:defRPr>
            </a:lvl1pPr>
          </a:lstStyle>
          <a:p>
            <a:pPr rtl="0"/>
            <a:r>
              <a:rPr lang="fr-FR" noProof="0"/>
              <a:t>COMPARAISON</a:t>
            </a:r>
          </a:p>
        </p:txBody>
      </p:sp>
      <p:sp>
        <p:nvSpPr>
          <p:cNvPr id="21" name="Espace réservé du texte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fr-FR" noProof="0"/>
              <a:t>Modifiez les styles du texte du masque</a:t>
            </a:r>
          </a:p>
        </p:txBody>
      </p:sp>
      <p:sp>
        <p:nvSpPr>
          <p:cNvPr id="18" name="Graphique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de graphique">
    <p:spTree>
      <p:nvGrpSpPr>
        <p:cNvPr id="1" name=""/>
        <p:cNvGrpSpPr/>
        <p:nvPr/>
      </p:nvGrpSpPr>
      <p:grpSpPr>
        <a:xfrm>
          <a:off x="0" y="0"/>
          <a:ext cx="0" cy="0"/>
          <a:chOff x="0" y="0"/>
          <a:chExt cx="0" cy="0"/>
        </a:xfrm>
      </p:grpSpPr>
      <p:grpSp>
        <p:nvGrpSpPr>
          <p:cNvPr id="13" name="Graphisme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orme libre : Form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fr-FR" noProof="0"/>
            </a:p>
          </p:txBody>
        </p:sp>
        <p:sp>
          <p:nvSpPr>
            <p:cNvPr id="17" name="Forme libre : Form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fr-FR" noProof="0"/>
            </a:p>
          </p:txBody>
        </p:sp>
      </p:grpSp>
      <p:sp>
        <p:nvSpPr>
          <p:cNvPr id="3" name="Espace réservé du numéro de diapositive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19" name="Graphisme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
        <p:nvSpPr>
          <p:cNvPr id="18" name="Espace réservé au graphique 18">
            <a:extLst>
              <a:ext uri="{FF2B5EF4-FFF2-40B4-BE49-F238E27FC236}">
                <a16:creationId xmlns:a16="http://schemas.microsoft.com/office/drawing/2014/main" id="{68B512F2-EA3E-483F-B5D4-29DFD6C37B36}"/>
              </a:ext>
            </a:extLst>
          </p:cNvPr>
          <p:cNvSpPr>
            <a:spLocks noGrp="1"/>
          </p:cNvSpPr>
          <p:nvPr>
            <p:ph type="chart" sz="quarter" idx="32" hasCustomPrompt="1"/>
          </p:nvPr>
        </p:nvSpPr>
        <p:spPr>
          <a:xfrm>
            <a:off x="6096001" y="1246188"/>
            <a:ext cx="5170034" cy="4365625"/>
          </a:xfrm>
        </p:spPr>
        <p:txBody>
          <a:bodyPr rtlCol="0" anchor="ctr" anchorCtr="0">
            <a:normAutofit/>
          </a:bodyPr>
          <a:lstStyle>
            <a:lvl1pPr marL="0" indent="0" algn="ctr">
              <a:buNone/>
              <a:defRPr sz="1600">
                <a:solidFill>
                  <a:schemeClr val="tx1">
                    <a:lumMod val="50000"/>
                    <a:lumOff val="50000"/>
                  </a:schemeClr>
                </a:solidFill>
              </a:defRPr>
            </a:lvl1pPr>
          </a:lstStyle>
          <a:p>
            <a:pPr rtl="0"/>
            <a:r>
              <a:rPr lang="fr-FR" noProof="0"/>
              <a:t>Cliquez sur l’icône pour ajouter un graphique</a:t>
            </a:r>
          </a:p>
        </p:txBody>
      </p:sp>
      <p:sp>
        <p:nvSpPr>
          <p:cNvPr id="15" name="Titre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rtlCol="0">
            <a:normAutofit/>
          </a:bodyPr>
          <a:lstStyle>
            <a:lvl1pPr algn="l">
              <a:defRPr sz="4000" b="1">
                <a:solidFill>
                  <a:schemeClr val="bg1"/>
                </a:solidFill>
              </a:defRPr>
            </a:lvl1pPr>
          </a:lstStyle>
          <a:p>
            <a:pPr rtl="0"/>
            <a:r>
              <a:rPr lang="fr-FR" noProof="0"/>
              <a:t>GRAPHIQUE</a:t>
            </a:r>
            <a:br>
              <a:rPr lang="fr-FR" noProof="0"/>
            </a:br>
            <a:r>
              <a:rPr lang="fr-FR" noProof="0"/>
              <a:t>DIAPOSITIVE</a:t>
            </a:r>
          </a:p>
        </p:txBody>
      </p:sp>
      <p:sp>
        <p:nvSpPr>
          <p:cNvPr id="23" name="Espace réservé du texte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fr-FR" noProof="0"/>
              <a:t>Modifiez les styles du texte du masque</a:t>
            </a:r>
          </a:p>
        </p:txBody>
      </p:sp>
      <p:sp>
        <p:nvSpPr>
          <p:cNvPr id="24" name="Graphique 15">
            <a:extLst>
              <a:ext uri="{FF2B5EF4-FFF2-40B4-BE49-F238E27FC236}">
                <a16:creationId xmlns:a16="http://schemas.microsoft.com/office/drawing/2014/main" id="{C1F625F0-F98F-D244-9020-86C86C287112}"/>
              </a:ext>
            </a:extLst>
          </p:cNvPr>
          <p:cNvSpPr/>
          <p:nvPr userDrawn="1"/>
        </p:nvSpPr>
        <p:spPr>
          <a:xfrm>
            <a:off x="-11173" y="2899869"/>
            <a:ext cx="468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position du tableau">
    <p:spTree>
      <p:nvGrpSpPr>
        <p:cNvPr id="1" name=""/>
        <p:cNvGrpSpPr/>
        <p:nvPr/>
      </p:nvGrpSpPr>
      <p:grpSpPr>
        <a:xfrm>
          <a:off x="0" y="0"/>
          <a:ext cx="0" cy="0"/>
          <a:chOff x="0" y="0"/>
          <a:chExt cx="0" cy="0"/>
        </a:xfrm>
      </p:grpSpPr>
      <p:grpSp>
        <p:nvGrpSpPr>
          <p:cNvPr id="13" name="Graphisme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orme libre : Form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fr-FR" noProof="0"/>
            </a:p>
          </p:txBody>
        </p:sp>
        <p:sp>
          <p:nvSpPr>
            <p:cNvPr id="17" name="Forme libre : Form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fr-FR" noProof="0"/>
            </a:p>
          </p:txBody>
        </p:sp>
      </p:grpSp>
      <p:sp>
        <p:nvSpPr>
          <p:cNvPr id="3" name="Espace réservé du numéro de diapositive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19" name="Graphisme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
        <p:nvSpPr>
          <p:cNvPr id="20" name="Titr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rtlCol="0">
            <a:normAutofit/>
          </a:bodyPr>
          <a:lstStyle>
            <a:lvl1pPr algn="l">
              <a:defRPr sz="4000" b="1">
                <a:solidFill>
                  <a:schemeClr val="bg1"/>
                </a:solidFill>
              </a:defRPr>
            </a:lvl1pPr>
          </a:lstStyle>
          <a:p>
            <a:pPr rtl="0"/>
            <a:r>
              <a:rPr lang="fr-FR" noProof="0"/>
              <a:t>TABLEAU</a:t>
            </a:r>
            <a:br>
              <a:rPr lang="fr-FR" noProof="0"/>
            </a:br>
            <a:r>
              <a:rPr lang="fr-FR" noProof="0"/>
              <a:t>DIAPOSITIVE</a:t>
            </a:r>
          </a:p>
        </p:txBody>
      </p:sp>
      <p:sp>
        <p:nvSpPr>
          <p:cNvPr id="21" name="Espace réservé du texte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fr-FR" noProof="0"/>
              <a:t>Modifiez les styles du texte du masque</a:t>
            </a:r>
          </a:p>
        </p:txBody>
      </p:sp>
      <p:sp>
        <p:nvSpPr>
          <p:cNvPr id="22" name="Graphique 15">
            <a:extLst>
              <a:ext uri="{FF2B5EF4-FFF2-40B4-BE49-F238E27FC236}">
                <a16:creationId xmlns:a16="http://schemas.microsoft.com/office/drawing/2014/main" id="{C8EF6174-FF5D-41C2-BF6B-9D6ECB281A1D}"/>
              </a:ext>
            </a:extLst>
          </p:cNvPr>
          <p:cNvSpPr/>
          <p:nvPr userDrawn="1"/>
        </p:nvSpPr>
        <p:spPr>
          <a:xfrm>
            <a:off x="-11173" y="2899869"/>
            <a:ext cx="468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fr-FR" noProof="0"/>
          </a:p>
        </p:txBody>
      </p:sp>
      <p:sp>
        <p:nvSpPr>
          <p:cNvPr id="18" name="Espace réservé au tableau 17">
            <a:extLst>
              <a:ext uri="{FF2B5EF4-FFF2-40B4-BE49-F238E27FC236}">
                <a16:creationId xmlns:a16="http://schemas.microsoft.com/office/drawing/2014/main" id="{D45BCEDF-86BB-41E2-9F09-5D3014AD1C45}"/>
              </a:ext>
            </a:extLst>
          </p:cNvPr>
          <p:cNvSpPr>
            <a:spLocks noGrp="1"/>
          </p:cNvSpPr>
          <p:nvPr>
            <p:ph type="tbl" sz="quarter" idx="17" hasCustomPrompt="1"/>
          </p:nvPr>
        </p:nvSpPr>
        <p:spPr>
          <a:xfrm>
            <a:off x="4715791" y="1591499"/>
            <a:ext cx="6561138" cy="3761069"/>
          </a:xfrm>
        </p:spPr>
        <p:txBody>
          <a:bodyPr rtlCol="0" anchor="ctr" anchorCtr="0">
            <a:normAutofit/>
          </a:bodyPr>
          <a:lstStyle>
            <a:lvl1pPr marL="0" indent="0" algn="ctr">
              <a:buNone/>
              <a:defRPr sz="1600">
                <a:solidFill>
                  <a:schemeClr val="tx1">
                    <a:lumMod val="50000"/>
                    <a:lumOff val="50000"/>
                  </a:schemeClr>
                </a:solidFill>
              </a:defRPr>
            </a:lvl1pPr>
          </a:lstStyle>
          <a:p>
            <a:pPr rtl="0"/>
            <a:r>
              <a:rPr lang="fr-FR" noProof="0"/>
              <a:t>Cliquez sur l’icône pour ajouter un tableau</a:t>
            </a:r>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e image et titre">
    <p:bg>
      <p:bgPr>
        <a:solidFill>
          <a:schemeClr val="accent6"/>
        </a:solidFill>
        <a:effectLst/>
      </p:bgPr>
    </p:bg>
    <p:spTree>
      <p:nvGrpSpPr>
        <p:cNvPr id="1" name=""/>
        <p:cNvGrpSpPr/>
        <p:nvPr/>
      </p:nvGrpSpPr>
      <p:grpSpPr>
        <a:xfrm>
          <a:off x="0" y="0"/>
          <a:ext cx="0" cy="0"/>
          <a:chOff x="0" y="0"/>
          <a:chExt cx="0" cy="0"/>
        </a:xfrm>
      </p:grpSpPr>
      <p:sp>
        <p:nvSpPr>
          <p:cNvPr id="25" name="Espace réservé d’image 24">
            <a:extLst>
              <a:ext uri="{FF2B5EF4-FFF2-40B4-BE49-F238E27FC236}">
                <a16:creationId xmlns:a16="http://schemas.microsoft.com/office/drawing/2014/main" id="{E694C388-14E9-4848-A715-72B7DC6AF548}"/>
              </a:ext>
            </a:extLst>
          </p:cNvPr>
          <p:cNvSpPr>
            <a:spLocks noGrp="1"/>
          </p:cNvSpPr>
          <p:nvPr>
            <p:ph type="pic" sz="quarter" idx="14" hasCustomPrompt="1"/>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rtlCol="0" anchor="ctr" anchorCtr="0">
            <a:noAutofit/>
          </a:bodyPr>
          <a:lstStyle>
            <a:lvl1pPr marL="0" indent="0" algn="ctr">
              <a:buNone/>
              <a:defRPr sz="1400"/>
            </a:lvl1pPr>
          </a:lstStyle>
          <a:p>
            <a:pPr rtl="0"/>
            <a:r>
              <a:rPr lang="fr-FR" noProof="0"/>
              <a:t>Cliquez sur l’icône pour ajouter une image</a:t>
            </a:r>
          </a:p>
        </p:txBody>
      </p:sp>
      <p:sp>
        <p:nvSpPr>
          <p:cNvPr id="3" name="Espace réservé du numéro de diapositive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20" name="Titre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rtlCol="0">
            <a:normAutofit/>
          </a:bodyPr>
          <a:lstStyle>
            <a:lvl1pPr algn="l">
              <a:defRPr sz="4000" b="1">
                <a:solidFill>
                  <a:schemeClr val="bg1"/>
                </a:solidFill>
              </a:defRPr>
            </a:lvl1pPr>
          </a:lstStyle>
          <a:p>
            <a:pPr rtl="0"/>
            <a:r>
              <a:rPr lang="fr-FR" noProof="0"/>
              <a:t>DIAPOSITIVE GRANDE IMAGE</a:t>
            </a:r>
          </a:p>
        </p:txBody>
      </p:sp>
      <p:sp>
        <p:nvSpPr>
          <p:cNvPr id="21" name="Espace réservé du texte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fr-FR" noProof="0"/>
              <a:t>Modifiez les styles du texte du masque</a:t>
            </a:r>
          </a:p>
        </p:txBody>
      </p:sp>
      <p:sp>
        <p:nvSpPr>
          <p:cNvPr id="23" name="Graphisme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
        <p:nvSpPr>
          <p:cNvPr id="2" name="Zone de texte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pPr rtl="0"/>
            <a:endParaRPr lang="fr-FR" noProof="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position pour les média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rtl="0"/>
            <a:endParaRPr lang="fr-FR" noProof="0"/>
          </a:p>
        </p:txBody>
      </p:sp>
      <p:sp>
        <p:nvSpPr>
          <p:cNvPr id="11" name="Forme libre : Form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fr-FR" noProof="0"/>
          </a:p>
        </p:txBody>
      </p:sp>
      <p:sp>
        <p:nvSpPr>
          <p:cNvPr id="3" name="Espace réservé du numéro de diapositive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fr-FR" noProof="0" smtClean="0"/>
              <a:pPr/>
              <a:t>‹N°›</a:t>
            </a:fld>
            <a:endParaRPr lang="fr-FR" noProof="0"/>
          </a:p>
        </p:txBody>
      </p:sp>
      <p:sp>
        <p:nvSpPr>
          <p:cNvPr id="14" name="Titr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rtlCol="0"/>
          <a:lstStyle>
            <a:lvl1pPr algn="ctr">
              <a:defRPr>
                <a:solidFill>
                  <a:schemeClr val="bg1"/>
                </a:solidFill>
              </a:defRPr>
            </a:lvl1pPr>
          </a:lstStyle>
          <a:p>
            <a:pPr rtl="0"/>
            <a:r>
              <a:rPr lang="fr-FR" noProof="0"/>
              <a:t>DIAPOSITIVE VIDÉO</a:t>
            </a:r>
          </a:p>
        </p:txBody>
      </p:sp>
      <p:sp>
        <p:nvSpPr>
          <p:cNvPr id="16" name="Espace réservé à un média 7">
            <a:extLst>
              <a:ext uri="{FF2B5EF4-FFF2-40B4-BE49-F238E27FC236}">
                <a16:creationId xmlns:a16="http://schemas.microsoft.com/office/drawing/2014/main" id="{A11F77F4-4B16-4503-B9B6-AE22C686E3E3}"/>
              </a:ext>
            </a:extLst>
          </p:cNvPr>
          <p:cNvSpPr>
            <a:spLocks noGrp="1"/>
          </p:cNvSpPr>
          <p:nvPr>
            <p:ph type="media" sz="quarter" idx="17" hasCustomPrompt="1"/>
          </p:nvPr>
        </p:nvSpPr>
        <p:spPr>
          <a:xfrm>
            <a:off x="1395984" y="1497770"/>
            <a:ext cx="9400032" cy="4215384"/>
          </a:xfrm>
        </p:spPr>
        <p:txBody>
          <a:bodyPr rtlCol="0" anchor="ctr" anchorCtr="0">
            <a:normAutofit/>
          </a:bodyPr>
          <a:lstStyle>
            <a:lvl1pPr marL="0" indent="0" algn="ctr">
              <a:buNone/>
              <a:defRPr sz="1400">
                <a:solidFill>
                  <a:schemeClr val="bg1">
                    <a:lumMod val="75000"/>
                  </a:schemeClr>
                </a:solidFill>
              </a:defRPr>
            </a:lvl1pPr>
          </a:lstStyle>
          <a:p>
            <a:pPr rtl="0"/>
            <a:r>
              <a:rPr lang="fr-FR" noProof="0"/>
              <a:t>Cliquez sur l’icône pour ajouter un média</a:t>
            </a:r>
          </a:p>
        </p:txBody>
      </p:sp>
      <p:sp>
        <p:nvSpPr>
          <p:cNvPr id="12" name="Graphisme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pPr rtl="0"/>
            <a:fld id="{D495E168-DA5E-4888-8D8A-92B118324C14}" type="slidenum">
              <a:rPr lang="fr-FR" noProof="0" smtClean="0"/>
              <a:pPr/>
              <a:t>‹N°›</a:t>
            </a:fld>
            <a:endParaRPr lang="fr-FR" noProof="0"/>
          </a:p>
        </p:txBody>
      </p:sp>
      <p:sp>
        <p:nvSpPr>
          <p:cNvPr id="2" name="Espace réservé du titre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pPr rtl="0"/>
            <a:r>
              <a:rPr lang="fr-FR" noProof="0"/>
              <a:t>JJ.MM.20XX</a:t>
            </a:r>
          </a:p>
        </p:txBody>
      </p:sp>
      <p:sp>
        <p:nvSpPr>
          <p:cNvPr id="11" name="Espace réservé du pied de page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pPr rtl="0"/>
            <a:r>
              <a:rPr lang="fr-FR" noProof="0"/>
              <a:t>AJOUTER UN PIED DE PAGE</a:t>
            </a:r>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hyperlink" Target="https://support.office.com/fr-fr/article/modifier-une-pr%c3%a9sentation-ff353d37-742a-4aa8-8bdd-6b1f488127a2?omkt=fr-FR&amp;ui=fr-FR&amp;rs=fr-FR&amp;ad=FR" TargetMode="External"/><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Espace réservé d’image 18" descr="Murs de verre d’immeuble et ciel">
            <a:extLst>
              <a:ext uri="{FF2B5EF4-FFF2-40B4-BE49-F238E27FC236}">
                <a16:creationId xmlns:a16="http://schemas.microsoft.com/office/drawing/2014/main" id="{873751CF-C490-45B5-B248-BF86A59ECF2E}"/>
              </a:ext>
            </a:extLst>
          </p:cNvPr>
          <p:cNvPicPr>
            <a:picLocks noGrp="1" noChangeAspect="1"/>
          </p:cNvPicPr>
          <p:nvPr>
            <p:ph type="pic" sz="quarter" idx="22"/>
          </p:nvPr>
        </p:nvPicPr>
        <p:blipFill rotWithShape="1">
          <a:blip r:embed="rId3"/>
          <a:srcRect l="-48" t="6766" r="19843" b="3091"/>
          <a:stretch/>
        </p:blipFill>
        <p:spPr>
          <a:xfrm>
            <a:off x="3033191" y="0"/>
            <a:ext cx="9155634" cy="6858000"/>
          </a:xfrm>
        </p:spPr>
      </p:pic>
      <p:sp>
        <p:nvSpPr>
          <p:cNvPr id="2" name="Titre 1">
            <a:extLst>
              <a:ext uri="{FF2B5EF4-FFF2-40B4-BE49-F238E27FC236}">
                <a16:creationId xmlns:a16="http://schemas.microsoft.com/office/drawing/2014/main" id="{F56E9371-6E05-45E0-803B-4C39AC28CC69}"/>
              </a:ext>
            </a:extLst>
          </p:cNvPr>
          <p:cNvSpPr>
            <a:spLocks noGrp="1"/>
          </p:cNvSpPr>
          <p:nvPr>
            <p:ph type="title"/>
          </p:nvPr>
        </p:nvSpPr>
        <p:spPr>
          <a:xfrm>
            <a:off x="770021" y="509666"/>
            <a:ext cx="10510754" cy="5186596"/>
          </a:xfrm>
        </p:spPr>
        <p:txBody>
          <a:bodyPr rtlCol="0"/>
          <a:lstStyle/>
          <a:p>
            <a:pPr rtl="0"/>
            <a:r>
              <a:rPr lang="fr-FR" sz="4000" dirty="0"/>
              <a:t>	</a:t>
            </a:r>
            <a:r>
              <a:rPr lang="fr-FR" sz="4800" dirty="0"/>
              <a:t>RAPPORT PROJET </a:t>
            </a:r>
            <a:r>
              <a:rPr lang="fr-FR" sz="6600" dirty="0"/>
              <a:t> java</a:t>
            </a:r>
            <a:endParaRPr lang="fr-FR" sz="8800" dirty="0"/>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Espace réservé d’image 15" descr="Vue déformée représentant un bâtiment blanc sous un ciel bleu clair">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3"/>
          <a:srcRect t="7642" b="7642"/>
          <a:stretch>
            <a:fillRect/>
          </a:stretch>
        </p:blipFill>
        <p:spPr>
          <a:xfrm>
            <a:off x="15240" y="284813"/>
            <a:ext cx="12161519" cy="6533676"/>
          </a:xfrm>
        </p:spPr>
      </p:pic>
      <p:sp>
        <p:nvSpPr>
          <p:cNvPr id="4" name="Titre 3">
            <a:extLst>
              <a:ext uri="{FF2B5EF4-FFF2-40B4-BE49-F238E27FC236}">
                <a16:creationId xmlns:a16="http://schemas.microsoft.com/office/drawing/2014/main" id="{2E4FFE8E-5987-44EA-AF65-5CFA15DD7653}"/>
              </a:ext>
            </a:extLst>
          </p:cNvPr>
          <p:cNvSpPr>
            <a:spLocks noGrp="1"/>
          </p:cNvSpPr>
          <p:nvPr>
            <p:ph type="title"/>
          </p:nvPr>
        </p:nvSpPr>
        <p:spPr bwMode="auto">
          <a:xfrm flipV="1">
            <a:off x="158044" y="39511"/>
            <a:ext cx="11875912" cy="118533"/>
          </a:xfrm>
        </p:spPr>
        <p:txBody>
          <a:bodyPr rtlCol="0">
            <a:normAutofit fontScale="90000"/>
          </a:bodyPr>
          <a:lstStyle/>
          <a:p>
            <a:pPr rtl="0"/>
            <a:r>
              <a:rPr lang="fr-FR" dirty="0"/>
              <a:t>                </a:t>
            </a:r>
            <a:endParaRPr lang="fr-FR" dirty="0">
              <a:solidFill>
                <a:schemeClr val="bg2"/>
              </a:solidFill>
            </a:endParaRPr>
          </a:p>
        </p:txBody>
      </p:sp>
      <p:sp>
        <p:nvSpPr>
          <p:cNvPr id="5" name="Espace réservé du texte 4">
            <a:extLst>
              <a:ext uri="{FF2B5EF4-FFF2-40B4-BE49-F238E27FC236}">
                <a16:creationId xmlns:a16="http://schemas.microsoft.com/office/drawing/2014/main" id="{5B4E4515-E409-46A3-BF8E-A723CC4A9068}"/>
              </a:ext>
            </a:extLst>
          </p:cNvPr>
          <p:cNvSpPr>
            <a:spLocks noGrp="1"/>
          </p:cNvSpPr>
          <p:nvPr>
            <p:ph type="body" sz="quarter" idx="13"/>
          </p:nvPr>
        </p:nvSpPr>
        <p:spPr bwMode="auto">
          <a:xfrm>
            <a:off x="158044" y="674557"/>
            <a:ext cx="11774312" cy="6183443"/>
          </a:xfrm>
        </p:spPr>
        <p:txBody>
          <a:bodyPr rtlCol="0">
            <a:normAutofit/>
          </a:bodyPr>
          <a:lstStyle/>
          <a:p>
            <a:r>
              <a:rPr lang="fr-FR" dirty="0">
                <a:solidFill>
                  <a:schemeClr val="bg1"/>
                </a:solidFill>
              </a:rPr>
              <a:t>Cette fonction nous permet de générer une pair de clé avec la bibliothèque java. Math.</a:t>
            </a:r>
            <a:br>
              <a:rPr lang="fr-FR" dirty="0">
                <a:solidFill>
                  <a:schemeClr val="bg1"/>
                </a:solidFill>
              </a:rPr>
            </a:br>
            <a:r>
              <a:rPr lang="fr-FR" dirty="0">
                <a:solidFill>
                  <a:schemeClr val="bg1"/>
                </a:solidFill>
              </a:rPr>
              <a:t>Elle prend en paramètre la taille de la clé.</a:t>
            </a:r>
          </a:p>
          <a:p>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p:txBody>
      </p:sp>
      <p:sp>
        <p:nvSpPr>
          <p:cNvPr id="2" name="Espace réservé du numéro de diapositive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rtlCol="0"/>
          <a:lstStyle/>
          <a:p>
            <a:pPr rtl="0"/>
            <a:fld id="{D495E168-DA5E-4888-8D8A-92B118324C14}" type="slidenum">
              <a:rPr lang="fr-FR" smtClean="0"/>
              <a:pPr rtl="0"/>
              <a:t>10</a:t>
            </a:fld>
            <a:endParaRPr lang="fr-FR"/>
          </a:p>
        </p:txBody>
      </p:sp>
      <p:pic>
        <p:nvPicPr>
          <p:cNvPr id="12" name="Image 11">
            <a:extLst>
              <a:ext uri="{FF2B5EF4-FFF2-40B4-BE49-F238E27FC236}">
                <a16:creationId xmlns:a16="http://schemas.microsoft.com/office/drawing/2014/main" id="{1678453B-5329-4A13-97A5-C1C59C22FB19}"/>
              </a:ext>
            </a:extLst>
          </p:cNvPr>
          <p:cNvPicPr>
            <a:picLocks noChangeAspect="1"/>
          </p:cNvPicPr>
          <p:nvPr/>
        </p:nvPicPr>
        <p:blipFill>
          <a:blip r:embed="rId4"/>
          <a:stretch>
            <a:fillRect/>
          </a:stretch>
        </p:blipFill>
        <p:spPr>
          <a:xfrm>
            <a:off x="569811" y="1618937"/>
            <a:ext cx="10709793" cy="5199552"/>
          </a:xfrm>
          <a:prstGeom prst="rect">
            <a:avLst/>
          </a:prstGeom>
        </p:spPr>
      </p:pic>
    </p:spTree>
    <p:extLst>
      <p:ext uri="{BB962C8B-B14F-4D97-AF65-F5344CB8AC3E}">
        <p14:creationId xmlns:p14="http://schemas.microsoft.com/office/powerpoint/2010/main" val="3450053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Espace réservé d’image 15" descr="Vue déformée représentant un bâtiment blanc sous un ciel bleu clair">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3"/>
          <a:srcRect t="7642" b="7642"/>
          <a:stretch>
            <a:fillRect/>
          </a:stretch>
        </p:blipFill>
        <p:spPr>
          <a:xfrm>
            <a:off x="15240" y="39511"/>
            <a:ext cx="12161519" cy="6778978"/>
          </a:xfrm>
        </p:spPr>
      </p:pic>
      <p:sp>
        <p:nvSpPr>
          <p:cNvPr id="4" name="Titre 3">
            <a:extLst>
              <a:ext uri="{FF2B5EF4-FFF2-40B4-BE49-F238E27FC236}">
                <a16:creationId xmlns:a16="http://schemas.microsoft.com/office/drawing/2014/main" id="{2E4FFE8E-5987-44EA-AF65-5CFA15DD7653}"/>
              </a:ext>
            </a:extLst>
          </p:cNvPr>
          <p:cNvSpPr>
            <a:spLocks noGrp="1"/>
          </p:cNvSpPr>
          <p:nvPr>
            <p:ph type="title"/>
          </p:nvPr>
        </p:nvSpPr>
        <p:spPr bwMode="auto">
          <a:xfrm>
            <a:off x="774032" y="158044"/>
            <a:ext cx="10514998" cy="1027289"/>
          </a:xfrm>
        </p:spPr>
        <p:txBody>
          <a:bodyPr rtlCol="0">
            <a:normAutofit fontScale="90000"/>
          </a:bodyPr>
          <a:lstStyle/>
          <a:p>
            <a:r>
              <a:rPr lang="fr-FR" dirty="0">
                <a:solidFill>
                  <a:schemeClr val="bg2"/>
                </a:solidFill>
              </a:rPr>
              <a:t>III- Réalisation d'un programme utilisant le RSA </a:t>
            </a:r>
          </a:p>
        </p:txBody>
      </p:sp>
      <p:sp>
        <p:nvSpPr>
          <p:cNvPr id="5" name="Espace réservé du texte 4">
            <a:extLst>
              <a:ext uri="{FF2B5EF4-FFF2-40B4-BE49-F238E27FC236}">
                <a16:creationId xmlns:a16="http://schemas.microsoft.com/office/drawing/2014/main" id="{5B4E4515-E409-46A3-BF8E-A723CC4A9068}"/>
              </a:ext>
            </a:extLst>
          </p:cNvPr>
          <p:cNvSpPr>
            <a:spLocks noGrp="1"/>
          </p:cNvSpPr>
          <p:nvPr>
            <p:ph type="body" sz="quarter" idx="13"/>
          </p:nvPr>
        </p:nvSpPr>
        <p:spPr bwMode="auto">
          <a:xfrm>
            <a:off x="402447" y="1303866"/>
            <a:ext cx="11774312" cy="5367867"/>
          </a:xfrm>
        </p:spPr>
        <p:txBody>
          <a:bodyPr rtlCol="0">
            <a:normAutofit/>
          </a:bodyPr>
          <a:lstStyle/>
          <a:p>
            <a:r>
              <a:rPr lang="en-US" dirty="0"/>
              <a:t>1- Présentation du programme.</a:t>
            </a:r>
          </a:p>
          <a:p>
            <a:r>
              <a:rPr lang="fr-FR" dirty="0"/>
              <a:t>    1.1- But de notre programme. </a:t>
            </a:r>
          </a:p>
          <a:p>
            <a:r>
              <a:rPr lang="fr-FR" dirty="0">
                <a:solidFill>
                  <a:schemeClr val="bg1"/>
                </a:solidFill>
              </a:rPr>
              <a:t>Le but de notre programme est de faire une </a:t>
            </a:r>
          </a:p>
          <a:p>
            <a:r>
              <a:rPr lang="fr-FR" dirty="0">
                <a:solidFill>
                  <a:schemeClr val="bg1"/>
                </a:solidFill>
              </a:rPr>
              <a:t>communication entre deux utilisateurs,</a:t>
            </a:r>
          </a:p>
          <a:p>
            <a:r>
              <a:rPr lang="fr-FR" dirty="0">
                <a:solidFill>
                  <a:schemeClr val="bg1"/>
                </a:solidFill>
              </a:rPr>
              <a:t>avec chaque message crypté avec l’algorithme RSA, </a:t>
            </a:r>
          </a:p>
          <a:p>
            <a:r>
              <a:rPr lang="fr-FR" dirty="0">
                <a:solidFill>
                  <a:schemeClr val="bg1"/>
                </a:solidFill>
              </a:rPr>
              <a:t>comme le montre le schéma ci-dessous.</a:t>
            </a:r>
          </a:p>
          <a:p>
            <a:endParaRPr lang="fr-FR" dirty="0">
              <a:solidFill>
                <a:schemeClr val="bg1"/>
              </a:solidFill>
            </a:endParaRPr>
          </a:p>
          <a:p>
            <a:r>
              <a:rPr lang="fr-FR" dirty="0">
                <a:solidFill>
                  <a:schemeClr val="bg1"/>
                </a:solidFill>
              </a:rPr>
              <a:t>La machine n°1 envoie un message à la machine n°2,</a:t>
            </a:r>
          </a:p>
          <a:p>
            <a:r>
              <a:rPr lang="fr-FR" dirty="0">
                <a:solidFill>
                  <a:schemeClr val="bg1"/>
                </a:solidFill>
              </a:rPr>
              <a:t>cette dernière le reçois comme-ci rien ne s’était passé</a:t>
            </a:r>
          </a:p>
          <a:p>
            <a:r>
              <a:rPr lang="fr-FR" dirty="0">
                <a:solidFill>
                  <a:schemeClr val="bg1"/>
                </a:solidFill>
              </a:rPr>
              <a:t>alors qu’en réalité sur le transfert du message, </a:t>
            </a:r>
          </a:p>
          <a:p>
            <a:r>
              <a:rPr lang="fr-FR" dirty="0">
                <a:solidFill>
                  <a:schemeClr val="bg1"/>
                </a:solidFill>
              </a:rPr>
              <a:t>celui-ci a été crypté puis restitué normalement. </a:t>
            </a:r>
          </a:p>
        </p:txBody>
      </p:sp>
      <p:sp>
        <p:nvSpPr>
          <p:cNvPr id="2" name="Espace réservé du numéro de diapositive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rtlCol="0"/>
          <a:lstStyle/>
          <a:p>
            <a:pPr rtl="0"/>
            <a:fld id="{D495E168-DA5E-4888-8D8A-92B118324C14}" type="slidenum">
              <a:rPr lang="fr-FR" smtClean="0"/>
              <a:pPr rtl="0"/>
              <a:t>11</a:t>
            </a:fld>
            <a:endParaRPr lang="fr-FR"/>
          </a:p>
        </p:txBody>
      </p:sp>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7327" y="908050"/>
            <a:ext cx="4884673" cy="5763683"/>
          </a:xfrm>
          <a:prstGeom prst="rect">
            <a:avLst/>
          </a:prstGeom>
        </p:spPr>
      </p:pic>
    </p:spTree>
    <p:extLst>
      <p:ext uri="{BB962C8B-B14F-4D97-AF65-F5344CB8AC3E}">
        <p14:creationId xmlns:p14="http://schemas.microsoft.com/office/powerpoint/2010/main" val="2859957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Espace réservé d’image 15" descr="Vue déformée représentant un bâtiment blanc sous un ciel bleu clair">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3"/>
          <a:srcRect t="7642" b="7642"/>
          <a:stretch>
            <a:fillRect/>
          </a:stretch>
        </p:blipFill>
        <p:spPr>
          <a:xfrm>
            <a:off x="15240" y="39511"/>
            <a:ext cx="12161519" cy="6778978"/>
          </a:xfrm>
        </p:spPr>
      </p:pic>
      <p:sp>
        <p:nvSpPr>
          <p:cNvPr id="5" name="Espace réservé du texte 4">
            <a:extLst>
              <a:ext uri="{FF2B5EF4-FFF2-40B4-BE49-F238E27FC236}">
                <a16:creationId xmlns:a16="http://schemas.microsoft.com/office/drawing/2014/main" id="{5B4E4515-E409-46A3-BF8E-A723CC4A9068}"/>
              </a:ext>
            </a:extLst>
          </p:cNvPr>
          <p:cNvSpPr>
            <a:spLocks noGrp="1"/>
          </p:cNvSpPr>
          <p:nvPr>
            <p:ph type="body" sz="quarter" idx="13"/>
          </p:nvPr>
        </p:nvSpPr>
        <p:spPr bwMode="auto">
          <a:xfrm>
            <a:off x="158044" y="1072444"/>
            <a:ext cx="11774312" cy="3601156"/>
          </a:xfrm>
        </p:spPr>
        <p:txBody>
          <a:bodyPr rtlCol="0">
            <a:normAutofit/>
          </a:bodyPr>
          <a:lstStyle/>
          <a:p>
            <a:r>
              <a:rPr lang="fr-FR" dirty="0">
                <a:solidFill>
                  <a:schemeClr val="bg2"/>
                </a:solidFill>
              </a:rPr>
              <a:t>Notre programme devait répondre à plusieurs critères :</a:t>
            </a:r>
          </a:p>
          <a:p>
            <a:endParaRPr lang="fr-FR" dirty="0">
              <a:solidFill>
                <a:schemeClr val="bg1"/>
              </a:solidFill>
            </a:endParaRPr>
          </a:p>
          <a:p>
            <a:r>
              <a:rPr lang="fr-FR" i="1" dirty="0">
                <a:solidFill>
                  <a:schemeClr val="bg1"/>
                </a:solidFill>
              </a:rPr>
              <a:t>-Crypté les messages à envoyer et décrypté les messages que l’on recevait  </a:t>
            </a:r>
          </a:p>
          <a:p>
            <a:r>
              <a:rPr lang="fr-FR" i="1" dirty="0">
                <a:solidFill>
                  <a:schemeClr val="bg1"/>
                </a:solidFill>
              </a:rPr>
              <a:t>-Permettre d’afficher les messages cryptés, en console </a:t>
            </a:r>
          </a:p>
          <a:p>
            <a:r>
              <a:rPr lang="fr-FR" i="1" dirty="0">
                <a:solidFill>
                  <a:schemeClr val="bg1"/>
                </a:solidFill>
              </a:rPr>
              <a:t>-Le programme doit savoir gérer les caractères non connus comme </a:t>
            </a:r>
            <a:r>
              <a:rPr lang="fr-FR" i="1">
                <a:solidFill>
                  <a:schemeClr val="bg1"/>
                </a:solidFill>
              </a:rPr>
              <a:t>&amp;#%$£@... </a:t>
            </a:r>
            <a:endParaRPr lang="fr-FR" i="1" dirty="0">
              <a:solidFill>
                <a:schemeClr val="bg1"/>
              </a:solidFill>
            </a:endParaRPr>
          </a:p>
          <a:p>
            <a:r>
              <a:rPr lang="fr-FR" i="1" dirty="0">
                <a:solidFill>
                  <a:schemeClr val="bg1"/>
                </a:solidFill>
              </a:rPr>
              <a:t> -Avoir une interface graphique simple et efficace</a:t>
            </a:r>
          </a:p>
          <a:p>
            <a:endParaRPr lang="fr-FR" i="1" dirty="0">
              <a:solidFill>
                <a:schemeClr val="bg1"/>
              </a:solidFill>
            </a:endParaRPr>
          </a:p>
        </p:txBody>
      </p:sp>
      <p:sp>
        <p:nvSpPr>
          <p:cNvPr id="2" name="Espace réservé du numéro de diapositive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rtlCol="0"/>
          <a:lstStyle/>
          <a:p>
            <a:pPr rtl="0"/>
            <a:fld id="{D495E168-DA5E-4888-8D8A-92B118324C14}" type="slidenum">
              <a:rPr lang="fr-FR" smtClean="0"/>
              <a:pPr rtl="0"/>
              <a:t>12</a:t>
            </a:fld>
            <a:endParaRPr lang="fr-FR"/>
          </a:p>
        </p:txBody>
      </p:sp>
    </p:spTree>
    <p:extLst>
      <p:ext uri="{BB962C8B-B14F-4D97-AF65-F5344CB8AC3E}">
        <p14:creationId xmlns:p14="http://schemas.microsoft.com/office/powerpoint/2010/main" val="2702153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Espace réservé d’image 15" descr="Vue déformée représentant un bâtiment blanc sous un ciel bleu clair">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3"/>
          <a:srcRect t="7642" b="7642"/>
          <a:stretch>
            <a:fillRect/>
          </a:stretch>
        </p:blipFill>
        <p:spPr>
          <a:xfrm>
            <a:off x="15240" y="39511"/>
            <a:ext cx="12161519" cy="6778978"/>
          </a:xfrm>
        </p:spPr>
      </p:pic>
      <p:sp>
        <p:nvSpPr>
          <p:cNvPr id="5" name="Espace réservé du texte 4">
            <a:extLst>
              <a:ext uri="{FF2B5EF4-FFF2-40B4-BE49-F238E27FC236}">
                <a16:creationId xmlns:a16="http://schemas.microsoft.com/office/drawing/2014/main" id="{5B4E4515-E409-46A3-BF8E-A723CC4A9068}"/>
              </a:ext>
            </a:extLst>
          </p:cNvPr>
          <p:cNvSpPr>
            <a:spLocks noGrp="1"/>
          </p:cNvSpPr>
          <p:nvPr>
            <p:ph type="body" sz="quarter" idx="13"/>
          </p:nvPr>
        </p:nvSpPr>
        <p:spPr bwMode="auto">
          <a:xfrm>
            <a:off x="30481" y="39511"/>
            <a:ext cx="12161519" cy="6778978"/>
          </a:xfrm>
        </p:spPr>
        <p:txBody>
          <a:bodyPr rtlCol="0">
            <a:normAutofit/>
          </a:bodyPr>
          <a:lstStyle/>
          <a:p>
            <a:r>
              <a:rPr lang="fr-FR" dirty="0">
                <a:solidFill>
                  <a:schemeClr val="bg2"/>
                </a:solidFill>
              </a:rPr>
              <a:t>1.2- Choix du protocole de communication</a:t>
            </a:r>
          </a:p>
          <a:p>
            <a:r>
              <a:rPr lang="fr-FR" dirty="0">
                <a:solidFill>
                  <a:schemeClr val="bg1"/>
                </a:solidFill>
              </a:rPr>
              <a:t>Notre première problématique durant le développement était le choix du protocole de transfert entre l’UDP et le TCP. Effectivement, même si l’UDP offre un transfert plus rapide, celui-ci reste moins sécurisé et nos paquets peuvent se perdre. De plus le TCP établie une connexion puis échange les paquets qui non aucun chance de se perdre et/ou d’altération. Cela ressemble bien au principe d’application du RSA en général. Pour économiser des ressources de calculs, le RSA est utilisé pour établir la communication et puis un cryptage symétrique pour l’échange de paquet. </a:t>
            </a:r>
          </a:p>
          <a:p>
            <a:r>
              <a:rPr lang="fr-FR" dirty="0">
                <a:solidFill>
                  <a:schemeClr val="bg1"/>
                </a:solidFill>
              </a:rPr>
              <a:t>Notre programme en TCP fonctionne sur le principe d’un client-serveur. Le serveur se lance est attend une demande de connexion sur un port précis. Le client va donc demander une connexion au serveur et attendre une réponse de celui-ci. En fin de compte, une fois la connexion établis entre les 2 clients, le principe du RSA va s’appliquer, l’échange des clés va alors se faire et ensuite les 2 machines (le serveur et le client) vont pouvoir s’échanger des messages cryptés sur le réseau.</a:t>
            </a:r>
          </a:p>
          <a:p>
            <a:endParaRPr lang="fr-FR" dirty="0">
              <a:solidFill>
                <a:schemeClr val="bg1"/>
              </a:solidFill>
            </a:endParaRPr>
          </a:p>
        </p:txBody>
      </p:sp>
      <p:sp>
        <p:nvSpPr>
          <p:cNvPr id="2" name="Espace réservé du numéro de diapositive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rtlCol="0"/>
          <a:lstStyle/>
          <a:p>
            <a:pPr rtl="0"/>
            <a:fld id="{D495E168-DA5E-4888-8D8A-92B118324C14}" type="slidenum">
              <a:rPr lang="fr-FR" smtClean="0"/>
              <a:pPr rtl="0"/>
              <a:t>13</a:t>
            </a:fld>
            <a:endParaRPr lang="fr-F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656" y="4626019"/>
            <a:ext cx="10754566" cy="2192470"/>
          </a:xfrm>
          <a:prstGeom prst="rect">
            <a:avLst/>
          </a:prstGeom>
        </p:spPr>
      </p:pic>
    </p:spTree>
    <p:extLst>
      <p:ext uri="{BB962C8B-B14F-4D97-AF65-F5344CB8AC3E}">
        <p14:creationId xmlns:p14="http://schemas.microsoft.com/office/powerpoint/2010/main" val="2309427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Espace réservé d’image 15" descr="Vue déformée représentant un bâtiment blanc sous un ciel bleu clair">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3"/>
          <a:srcRect t="7642" b="7642"/>
          <a:stretch>
            <a:fillRect/>
          </a:stretch>
        </p:blipFill>
        <p:spPr>
          <a:xfrm>
            <a:off x="15240" y="39511"/>
            <a:ext cx="12161519" cy="6778978"/>
          </a:xfrm>
        </p:spPr>
      </p:pic>
      <p:sp>
        <p:nvSpPr>
          <p:cNvPr id="5" name="Espace réservé du texte 4">
            <a:extLst>
              <a:ext uri="{FF2B5EF4-FFF2-40B4-BE49-F238E27FC236}">
                <a16:creationId xmlns:a16="http://schemas.microsoft.com/office/drawing/2014/main" id="{5B4E4515-E409-46A3-BF8E-A723CC4A9068}"/>
              </a:ext>
            </a:extLst>
          </p:cNvPr>
          <p:cNvSpPr>
            <a:spLocks noGrp="1"/>
          </p:cNvSpPr>
          <p:nvPr>
            <p:ph type="body" sz="quarter" idx="13"/>
          </p:nvPr>
        </p:nvSpPr>
        <p:spPr bwMode="auto">
          <a:xfrm>
            <a:off x="30481" y="39511"/>
            <a:ext cx="12161519" cy="6778978"/>
          </a:xfrm>
        </p:spPr>
        <p:txBody>
          <a:bodyPr rtlCol="0">
            <a:normAutofit/>
          </a:bodyPr>
          <a:lstStyle/>
          <a:p>
            <a:r>
              <a:rPr lang="fr-FR" dirty="0">
                <a:solidFill>
                  <a:schemeClr val="bg2"/>
                </a:solidFill>
              </a:rPr>
              <a:t>2-</a:t>
            </a:r>
            <a:r>
              <a:rPr lang="en-US" dirty="0">
                <a:solidFill>
                  <a:schemeClr val="bg2"/>
                </a:solidFill>
              </a:rPr>
              <a:t>Schéma du programme </a:t>
            </a:r>
          </a:p>
          <a:p>
            <a:r>
              <a:rPr lang="fr-FR" dirty="0">
                <a:solidFill>
                  <a:schemeClr val="bg1"/>
                </a:solidFill>
              </a:rPr>
              <a:t>Créer un schéma pour un programme nous permet de définir facilement les fonctions à mettre en place dans notre programme. </a:t>
            </a:r>
          </a:p>
          <a:p>
            <a:r>
              <a:rPr lang="fr-FR" dirty="0">
                <a:solidFill>
                  <a:schemeClr val="bg1"/>
                </a:solidFill>
              </a:rPr>
              <a:t>Le fonctionnement de notre programme vous a été présenté, mais comment notre programme traite-t-il les informations ?</a:t>
            </a:r>
          </a:p>
        </p:txBody>
      </p:sp>
      <p:sp>
        <p:nvSpPr>
          <p:cNvPr id="2" name="Espace réservé du numéro de diapositive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rtlCol="0"/>
          <a:lstStyle/>
          <a:p>
            <a:pPr rtl="0"/>
            <a:fld id="{D495E168-DA5E-4888-8D8A-92B118324C14}" type="slidenum">
              <a:rPr lang="fr-FR" smtClean="0"/>
              <a:pPr rtl="0"/>
              <a:t>14</a:t>
            </a:fld>
            <a:endParaRPr lang="fr-FR"/>
          </a:p>
        </p:txBody>
      </p:sp>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1" y="1840089"/>
            <a:ext cx="12146278" cy="4978400"/>
          </a:xfrm>
          <a:prstGeom prst="rect">
            <a:avLst/>
          </a:prstGeom>
        </p:spPr>
      </p:pic>
    </p:spTree>
    <p:extLst>
      <p:ext uri="{BB962C8B-B14F-4D97-AF65-F5344CB8AC3E}">
        <p14:creationId xmlns:p14="http://schemas.microsoft.com/office/powerpoint/2010/main" val="3589567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Espace réservé d’image 15" descr="Vue déformée représentant un bâtiment blanc sous un ciel bleu clair">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3"/>
          <a:srcRect t="7642" b="7642"/>
          <a:stretch>
            <a:fillRect/>
          </a:stretch>
        </p:blipFill>
        <p:spPr>
          <a:xfrm>
            <a:off x="15240" y="39511"/>
            <a:ext cx="12161519" cy="6778978"/>
          </a:xfrm>
        </p:spPr>
      </p:pic>
      <p:sp>
        <p:nvSpPr>
          <p:cNvPr id="4" name="Titre 3">
            <a:extLst>
              <a:ext uri="{FF2B5EF4-FFF2-40B4-BE49-F238E27FC236}">
                <a16:creationId xmlns:a16="http://schemas.microsoft.com/office/drawing/2014/main" id="{2E4FFE8E-5987-44EA-AF65-5CFA15DD7653}"/>
              </a:ext>
            </a:extLst>
          </p:cNvPr>
          <p:cNvSpPr>
            <a:spLocks noGrp="1"/>
          </p:cNvSpPr>
          <p:nvPr>
            <p:ph type="title"/>
          </p:nvPr>
        </p:nvSpPr>
        <p:spPr bwMode="auto">
          <a:xfrm>
            <a:off x="774032" y="158044"/>
            <a:ext cx="10514998" cy="1027289"/>
          </a:xfrm>
        </p:spPr>
        <p:txBody>
          <a:bodyPr rtlCol="0">
            <a:normAutofit/>
          </a:bodyPr>
          <a:lstStyle/>
          <a:p>
            <a:r>
              <a:rPr lang="fr-FR" dirty="0">
                <a:solidFill>
                  <a:schemeClr val="bg2"/>
                </a:solidFill>
              </a:rPr>
              <a:t>3-</a:t>
            </a:r>
            <a:r>
              <a:rPr lang="en-US" dirty="0">
                <a:solidFill>
                  <a:schemeClr val="bg2"/>
                </a:solidFill>
              </a:rPr>
              <a:t>Réalisation en Java</a:t>
            </a:r>
            <a:endParaRPr lang="fr-FR" dirty="0">
              <a:solidFill>
                <a:schemeClr val="bg2"/>
              </a:solidFill>
            </a:endParaRPr>
          </a:p>
        </p:txBody>
      </p:sp>
      <p:sp>
        <p:nvSpPr>
          <p:cNvPr id="5" name="Espace réservé du texte 4">
            <a:extLst>
              <a:ext uri="{FF2B5EF4-FFF2-40B4-BE49-F238E27FC236}">
                <a16:creationId xmlns:a16="http://schemas.microsoft.com/office/drawing/2014/main" id="{5B4E4515-E409-46A3-BF8E-A723CC4A9068}"/>
              </a:ext>
            </a:extLst>
          </p:cNvPr>
          <p:cNvSpPr>
            <a:spLocks noGrp="1"/>
          </p:cNvSpPr>
          <p:nvPr>
            <p:ph type="body" sz="quarter" idx="13"/>
          </p:nvPr>
        </p:nvSpPr>
        <p:spPr bwMode="auto">
          <a:xfrm>
            <a:off x="158044" y="1185333"/>
            <a:ext cx="11774312" cy="5672667"/>
          </a:xfrm>
        </p:spPr>
        <p:txBody>
          <a:bodyPr rtlCol="0">
            <a:normAutofit lnSpcReduction="10000"/>
          </a:bodyPr>
          <a:lstStyle/>
          <a:p>
            <a:r>
              <a:rPr lang="fr-FR" dirty="0">
                <a:solidFill>
                  <a:schemeClr val="bg1"/>
                </a:solidFill>
              </a:rPr>
              <a:t>Réaliser le programme en java nous procure beaucoup d’avantages car ,en JAVA , il existe déjà des classes pour implémenter la cryptographie RSA et en plus notre programme peut tourner dans n’importe qu’elle OS.</a:t>
            </a:r>
          </a:p>
          <a:p>
            <a:r>
              <a:rPr lang="fr-FR" dirty="0">
                <a:solidFill>
                  <a:schemeClr val="bg1"/>
                </a:solidFill>
              </a:rPr>
              <a:t>Puisque RSA travaille avec de très grands nombres ! Il conviendra donc d’utiliser la classe </a:t>
            </a:r>
            <a:r>
              <a:rPr lang="fr-FR" dirty="0"/>
              <a:t>BigInteger</a:t>
            </a:r>
            <a:r>
              <a:rPr lang="fr-FR" dirty="0">
                <a:solidFill>
                  <a:schemeClr val="bg1"/>
                </a:solidFill>
              </a:rPr>
              <a:t> du package </a:t>
            </a:r>
            <a:r>
              <a:rPr lang="fr-FR" dirty="0"/>
              <a:t>java.math</a:t>
            </a:r>
            <a:r>
              <a:rPr lang="fr-FR" dirty="0">
                <a:solidFill>
                  <a:schemeClr val="bg1"/>
                </a:solidFill>
              </a:rPr>
              <a:t> pour les représenter. </a:t>
            </a:r>
          </a:p>
          <a:p>
            <a:r>
              <a:rPr lang="fr-FR" dirty="0">
                <a:solidFill>
                  <a:schemeClr val="bg1"/>
                </a:solidFill>
              </a:rPr>
              <a:t>On notera que cette classe propose des opérations arithmétiques add, subtract, etc</a:t>
            </a:r>
          </a:p>
          <a:p>
            <a:r>
              <a:rPr lang="fr-FR" dirty="0">
                <a:solidFill>
                  <a:schemeClr val="bg1"/>
                </a:solidFill>
              </a:rPr>
              <a:t>De plus, on aurra besoin des méthodes suivantes de cette même classe :</a:t>
            </a:r>
          </a:p>
          <a:p>
            <a:r>
              <a:rPr lang="fr-FR" dirty="0">
                <a:solidFill>
                  <a:schemeClr val="bg1"/>
                </a:solidFill>
              </a:rPr>
              <a:t>– </a:t>
            </a:r>
            <a:r>
              <a:rPr lang="fr-FR" dirty="0"/>
              <a:t>probablePrime</a:t>
            </a:r>
            <a:r>
              <a:rPr lang="fr-FR" dirty="0">
                <a:solidFill>
                  <a:schemeClr val="bg1"/>
                </a:solidFill>
              </a:rPr>
              <a:t>, qui permet de générer un (grand) nombre qui a une forte probabilité d’être premier </a:t>
            </a:r>
          </a:p>
          <a:p>
            <a:r>
              <a:rPr lang="fr-FR" dirty="0">
                <a:solidFill>
                  <a:schemeClr val="bg1"/>
                </a:solidFill>
              </a:rPr>
              <a:t>– </a:t>
            </a:r>
            <a:r>
              <a:rPr lang="fr-FR" dirty="0"/>
              <a:t>modInverse</a:t>
            </a:r>
            <a:r>
              <a:rPr lang="fr-FR" dirty="0">
                <a:solidFill>
                  <a:schemeClr val="bg1"/>
                </a:solidFill>
              </a:rPr>
              <a:t>, qui permet de calculer l’inverse modulaire d’un nombre (i.e., étant donné e et n, trouver d tel que ed ≡ 1(mod n))</a:t>
            </a:r>
          </a:p>
          <a:p>
            <a:r>
              <a:rPr lang="fr-FR" dirty="0">
                <a:solidFill>
                  <a:schemeClr val="bg1"/>
                </a:solidFill>
              </a:rPr>
              <a:t>– </a:t>
            </a:r>
            <a:r>
              <a:rPr lang="fr-FR" dirty="0"/>
              <a:t>modPow</a:t>
            </a:r>
            <a:r>
              <a:rPr lang="fr-FR" dirty="0">
                <a:solidFill>
                  <a:schemeClr val="bg1"/>
                </a:solidFill>
              </a:rPr>
              <a:t>, qui permet de calculer l’élévation à la puissance modulaire (a b (mod n)) </a:t>
            </a:r>
          </a:p>
          <a:p>
            <a:r>
              <a:rPr lang="fr-FR" dirty="0">
                <a:solidFill>
                  <a:schemeClr val="bg1"/>
                </a:solidFill>
              </a:rPr>
              <a:t>– </a:t>
            </a:r>
            <a:r>
              <a:rPr lang="fr-FR" dirty="0"/>
              <a:t>gcd</a:t>
            </a:r>
            <a:r>
              <a:rPr lang="fr-FR" dirty="0">
                <a:solidFill>
                  <a:schemeClr val="bg1"/>
                </a:solidFill>
              </a:rPr>
              <a:t>, qui permet de calculer le pgdc de deux nombres </a:t>
            </a:r>
          </a:p>
          <a:p>
            <a:r>
              <a:rPr lang="fr-FR" dirty="0">
                <a:solidFill>
                  <a:schemeClr val="bg1"/>
                </a:solidFill>
              </a:rPr>
              <a:t>– . . .</a:t>
            </a:r>
          </a:p>
          <a:p>
            <a:r>
              <a:rPr lang="fr-FR" dirty="0">
                <a:solidFill>
                  <a:schemeClr val="bg1"/>
                </a:solidFill>
              </a:rPr>
              <a:t>Et pour le système de générateur,on utilisera le </a:t>
            </a:r>
            <a:r>
              <a:rPr lang="en-US" dirty="0"/>
              <a:t>java.util.Random</a:t>
            </a:r>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p:txBody>
      </p:sp>
      <p:sp>
        <p:nvSpPr>
          <p:cNvPr id="2" name="Espace réservé du numéro de diapositive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rtlCol="0"/>
          <a:lstStyle/>
          <a:p>
            <a:pPr rtl="0"/>
            <a:fld id="{D495E168-DA5E-4888-8D8A-92B118324C14}" type="slidenum">
              <a:rPr lang="fr-FR" smtClean="0"/>
              <a:pPr rtl="0"/>
              <a:t>15</a:t>
            </a:fld>
            <a:endParaRPr lang="fr-FR"/>
          </a:p>
        </p:txBody>
      </p:sp>
    </p:spTree>
    <p:extLst>
      <p:ext uri="{BB962C8B-B14F-4D97-AF65-F5344CB8AC3E}">
        <p14:creationId xmlns:p14="http://schemas.microsoft.com/office/powerpoint/2010/main" val="4249638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Espace réservé d’image 15" descr="Vue déformée représentant un bâtiment blanc sous un ciel bleu clair">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3"/>
          <a:srcRect t="7642" b="7642"/>
          <a:stretch>
            <a:fillRect/>
          </a:stretch>
        </p:blipFill>
        <p:spPr>
          <a:xfrm>
            <a:off x="15240" y="39511"/>
            <a:ext cx="12161519" cy="6778978"/>
          </a:xfrm>
        </p:spPr>
      </p:pic>
      <p:sp>
        <p:nvSpPr>
          <p:cNvPr id="4" name="Titre 3">
            <a:extLst>
              <a:ext uri="{FF2B5EF4-FFF2-40B4-BE49-F238E27FC236}">
                <a16:creationId xmlns:a16="http://schemas.microsoft.com/office/drawing/2014/main" id="{2E4FFE8E-5987-44EA-AF65-5CFA15DD7653}"/>
              </a:ext>
            </a:extLst>
          </p:cNvPr>
          <p:cNvSpPr>
            <a:spLocks noGrp="1"/>
          </p:cNvSpPr>
          <p:nvPr>
            <p:ph type="title"/>
          </p:nvPr>
        </p:nvSpPr>
        <p:spPr bwMode="auto">
          <a:xfrm>
            <a:off x="774032" y="158044"/>
            <a:ext cx="10514998" cy="6491112"/>
          </a:xfrm>
        </p:spPr>
        <p:txBody>
          <a:bodyPr rtlCol="0">
            <a:normAutofit/>
          </a:bodyPr>
          <a:lstStyle/>
          <a:p>
            <a:br>
              <a:rPr lang="fr-FR" sz="2000" dirty="0"/>
            </a:br>
            <a:endParaRPr lang="fr-FR" sz="2000" dirty="0"/>
          </a:p>
        </p:txBody>
      </p:sp>
      <p:sp>
        <p:nvSpPr>
          <p:cNvPr id="5" name="Espace réservé du texte 4">
            <a:extLst>
              <a:ext uri="{FF2B5EF4-FFF2-40B4-BE49-F238E27FC236}">
                <a16:creationId xmlns:a16="http://schemas.microsoft.com/office/drawing/2014/main" id="{5B4E4515-E409-46A3-BF8E-A723CC4A9068}"/>
              </a:ext>
            </a:extLst>
          </p:cNvPr>
          <p:cNvSpPr>
            <a:spLocks noGrp="1"/>
          </p:cNvSpPr>
          <p:nvPr>
            <p:ph type="body" sz="quarter" idx="13"/>
          </p:nvPr>
        </p:nvSpPr>
        <p:spPr bwMode="auto">
          <a:xfrm>
            <a:off x="304801" y="406400"/>
            <a:ext cx="11751732" cy="6412089"/>
          </a:xfrm>
        </p:spPr>
        <p:txBody>
          <a:bodyPr rtlCol="0">
            <a:normAutofit/>
          </a:bodyPr>
          <a:lstStyle/>
          <a:p>
            <a:r>
              <a:rPr lang="fr-FR" sz="4000" dirty="0">
                <a:solidFill>
                  <a:schemeClr val="bg2"/>
                </a:solidFill>
              </a:rPr>
              <a:t>                 3-</a:t>
            </a:r>
            <a:r>
              <a:rPr lang="en-US" sz="4000" dirty="0">
                <a:solidFill>
                  <a:schemeClr val="bg2"/>
                </a:solidFill>
              </a:rPr>
              <a:t>Réalisation en Java</a:t>
            </a:r>
          </a:p>
          <a:p>
            <a:r>
              <a:rPr lang="fr-FR" sz="2000" dirty="0">
                <a:solidFill>
                  <a:schemeClr val="bg1"/>
                </a:solidFill>
              </a:rPr>
              <a:t>Pour l’implémentation des protocoles réseaux ,nous allons importer les packages </a:t>
            </a:r>
            <a:r>
              <a:rPr lang="fr-FR" sz="2000" dirty="0"/>
              <a:t>java.net.* </a:t>
            </a:r>
            <a:r>
              <a:rPr lang="fr-FR" sz="2000" dirty="0">
                <a:solidFill>
                  <a:schemeClr val="bg1"/>
                </a:solidFill>
              </a:rPr>
              <a:t>et </a:t>
            </a:r>
            <a:r>
              <a:rPr lang="fr-FR" sz="2000" dirty="0"/>
              <a:t>java.io.*.</a:t>
            </a:r>
            <a:r>
              <a:rPr lang="fr-FR" sz="2000" dirty="0">
                <a:solidFill>
                  <a:schemeClr val="bg1"/>
                </a:solidFill>
              </a:rPr>
              <a:t>Dans ces packages ,on a la classe </a:t>
            </a:r>
            <a:r>
              <a:rPr lang="fr-FR" sz="2000" dirty="0"/>
              <a:t>ServerSocket </a:t>
            </a:r>
            <a:r>
              <a:rPr lang="fr-FR" sz="2000" dirty="0">
                <a:solidFill>
                  <a:schemeClr val="bg1"/>
                </a:solidFill>
              </a:rPr>
              <a:t>qui est utilisée coté serveur:</a:t>
            </a:r>
          </a:p>
          <a:p>
            <a:r>
              <a:rPr lang="fr-FR" sz="2000" dirty="0">
                <a:solidFill>
                  <a:schemeClr val="bg1"/>
                </a:solidFill>
              </a:rPr>
              <a:t>Elle attend simplement les appels du ou des clients. C’est un objet de type Socket qui prend</a:t>
            </a:r>
          </a:p>
          <a:p>
            <a:r>
              <a:rPr lang="fr-FR" sz="2000" dirty="0">
                <a:solidFill>
                  <a:schemeClr val="bg1"/>
                </a:solidFill>
              </a:rPr>
              <a:t>En charge la transmission des données.</a:t>
            </a:r>
          </a:p>
          <a:p>
            <a:endParaRPr lang="fr-FR" sz="2000" dirty="0">
              <a:solidFill>
                <a:schemeClr val="bg1"/>
              </a:solidFill>
            </a:endParaRPr>
          </a:p>
          <a:p>
            <a:pPr algn="ctr"/>
            <a:endParaRPr lang="fr-FR" sz="2000"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p:txBody>
      </p:sp>
      <p:sp>
        <p:nvSpPr>
          <p:cNvPr id="2" name="Espace réservé du numéro de diapositive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rtlCol="0"/>
          <a:lstStyle/>
          <a:p>
            <a:pPr rtl="0"/>
            <a:fld id="{D495E168-DA5E-4888-8D8A-92B118324C14}" type="slidenum">
              <a:rPr lang="fr-FR" smtClean="0"/>
              <a:pPr rtl="0"/>
              <a:t>16</a:t>
            </a:fld>
            <a:endParaRPr lang="fr-FR"/>
          </a:p>
        </p:txBody>
      </p:sp>
      <p:pic>
        <p:nvPicPr>
          <p:cNvPr id="6" name="Image 5">
            <a:extLst>
              <a:ext uri="{FF2B5EF4-FFF2-40B4-BE49-F238E27FC236}">
                <a16:creationId xmlns:a16="http://schemas.microsoft.com/office/drawing/2014/main" id="{1FC54A27-93A7-4C66-ABC9-B67073B35038}"/>
              </a:ext>
            </a:extLst>
          </p:cNvPr>
          <p:cNvPicPr>
            <a:picLocks noChangeAspect="1"/>
          </p:cNvPicPr>
          <p:nvPr/>
        </p:nvPicPr>
        <p:blipFill>
          <a:blip r:embed="rId4"/>
          <a:stretch>
            <a:fillRect/>
          </a:stretch>
        </p:blipFill>
        <p:spPr>
          <a:xfrm>
            <a:off x="304801" y="2714624"/>
            <a:ext cx="10757940" cy="2846727"/>
          </a:xfrm>
          <a:prstGeom prst="rect">
            <a:avLst/>
          </a:prstGeom>
        </p:spPr>
      </p:pic>
    </p:spTree>
    <p:extLst>
      <p:ext uri="{BB962C8B-B14F-4D97-AF65-F5344CB8AC3E}">
        <p14:creationId xmlns:p14="http://schemas.microsoft.com/office/powerpoint/2010/main" val="1874940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Espace réservé d’image 15" descr="Vue déformée représentant un bâtiment blanc sous un ciel bleu clair">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3"/>
          <a:srcRect t="7642" b="7642"/>
          <a:stretch>
            <a:fillRect/>
          </a:stretch>
        </p:blipFill>
        <p:spPr>
          <a:xfrm>
            <a:off x="15240" y="39511"/>
            <a:ext cx="12161519" cy="6778978"/>
          </a:xfrm>
        </p:spPr>
      </p:pic>
      <p:sp>
        <p:nvSpPr>
          <p:cNvPr id="4" name="Titre 3">
            <a:extLst>
              <a:ext uri="{FF2B5EF4-FFF2-40B4-BE49-F238E27FC236}">
                <a16:creationId xmlns:a16="http://schemas.microsoft.com/office/drawing/2014/main" id="{2E4FFE8E-5987-44EA-AF65-5CFA15DD7653}"/>
              </a:ext>
            </a:extLst>
          </p:cNvPr>
          <p:cNvSpPr>
            <a:spLocks noGrp="1"/>
          </p:cNvSpPr>
          <p:nvPr>
            <p:ph type="title"/>
          </p:nvPr>
        </p:nvSpPr>
        <p:spPr bwMode="auto">
          <a:xfrm>
            <a:off x="774032" y="158044"/>
            <a:ext cx="10514998" cy="6491112"/>
          </a:xfrm>
        </p:spPr>
        <p:txBody>
          <a:bodyPr rtlCol="0">
            <a:normAutofit/>
          </a:bodyPr>
          <a:lstStyle/>
          <a:p>
            <a:br>
              <a:rPr lang="fr-FR" sz="2000" dirty="0"/>
            </a:br>
            <a:endParaRPr lang="fr-FR" sz="2000" dirty="0"/>
          </a:p>
        </p:txBody>
      </p:sp>
      <p:sp>
        <p:nvSpPr>
          <p:cNvPr id="5" name="Espace réservé du texte 4">
            <a:extLst>
              <a:ext uri="{FF2B5EF4-FFF2-40B4-BE49-F238E27FC236}">
                <a16:creationId xmlns:a16="http://schemas.microsoft.com/office/drawing/2014/main" id="{5B4E4515-E409-46A3-BF8E-A723CC4A9068}"/>
              </a:ext>
            </a:extLst>
          </p:cNvPr>
          <p:cNvSpPr>
            <a:spLocks noGrp="1"/>
          </p:cNvSpPr>
          <p:nvPr>
            <p:ph type="body" sz="quarter" idx="13"/>
          </p:nvPr>
        </p:nvSpPr>
        <p:spPr bwMode="auto">
          <a:xfrm>
            <a:off x="304801" y="406400"/>
            <a:ext cx="11751732" cy="6412089"/>
          </a:xfrm>
        </p:spPr>
        <p:txBody>
          <a:bodyPr rtlCol="0">
            <a:normAutofit/>
          </a:bodyPr>
          <a:lstStyle/>
          <a:p>
            <a:r>
              <a:rPr lang="fr-FR" sz="4000" dirty="0">
                <a:solidFill>
                  <a:schemeClr val="bg2"/>
                </a:solidFill>
              </a:rPr>
              <a:t>                 3-</a:t>
            </a:r>
            <a:r>
              <a:rPr lang="en-US" sz="4000" dirty="0">
                <a:solidFill>
                  <a:schemeClr val="bg2"/>
                </a:solidFill>
              </a:rPr>
              <a:t>Réalisation en Java</a:t>
            </a:r>
            <a:endParaRPr lang="fr-FR" sz="2000" dirty="0">
              <a:solidFill>
                <a:schemeClr val="bg1"/>
              </a:solidFill>
            </a:endParaRPr>
          </a:p>
          <a:p>
            <a:r>
              <a:rPr lang="fr-FR" sz="2000" dirty="0">
                <a:solidFill>
                  <a:schemeClr val="bg1"/>
                </a:solidFill>
              </a:rPr>
              <a:t>Voici notre fonction partage qui permet  d’envoyer les clés et les textes. C’est dans cette fonction  qu’ on  définit notre socket cote serveur.</a:t>
            </a:r>
          </a:p>
          <a:p>
            <a:endParaRPr lang="fr-FR" sz="2000" dirty="0">
              <a:solidFill>
                <a:schemeClr val="bg1"/>
              </a:solidFill>
            </a:endParaRPr>
          </a:p>
          <a:p>
            <a:pPr algn="ctr"/>
            <a:endParaRPr lang="fr-FR" sz="2000"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p:txBody>
      </p:sp>
      <p:sp>
        <p:nvSpPr>
          <p:cNvPr id="2" name="Espace réservé du numéro de diapositive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rtlCol="0"/>
          <a:lstStyle/>
          <a:p>
            <a:pPr rtl="0"/>
            <a:fld id="{D495E168-DA5E-4888-8D8A-92B118324C14}" type="slidenum">
              <a:rPr lang="fr-FR" smtClean="0"/>
              <a:pPr rtl="0"/>
              <a:t>17</a:t>
            </a:fld>
            <a:endParaRPr lang="fr-FR"/>
          </a:p>
        </p:txBody>
      </p:sp>
      <p:pic>
        <p:nvPicPr>
          <p:cNvPr id="8" name="Image 7">
            <a:extLst>
              <a:ext uri="{FF2B5EF4-FFF2-40B4-BE49-F238E27FC236}">
                <a16:creationId xmlns:a16="http://schemas.microsoft.com/office/drawing/2014/main" id="{6B31711D-D766-454B-8829-0A97AE5D1F6B}"/>
              </a:ext>
            </a:extLst>
          </p:cNvPr>
          <p:cNvPicPr>
            <a:picLocks noChangeAspect="1"/>
          </p:cNvPicPr>
          <p:nvPr/>
        </p:nvPicPr>
        <p:blipFill>
          <a:blip r:embed="rId4"/>
          <a:stretch>
            <a:fillRect/>
          </a:stretch>
        </p:blipFill>
        <p:spPr>
          <a:xfrm>
            <a:off x="774032" y="1753848"/>
            <a:ext cx="9956129" cy="4613649"/>
          </a:xfrm>
          <a:prstGeom prst="rect">
            <a:avLst/>
          </a:prstGeom>
        </p:spPr>
      </p:pic>
    </p:spTree>
    <p:extLst>
      <p:ext uri="{BB962C8B-B14F-4D97-AF65-F5344CB8AC3E}">
        <p14:creationId xmlns:p14="http://schemas.microsoft.com/office/powerpoint/2010/main" val="3311761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Espace réservé d’image 15" descr="Vue déformée représentant un bâtiment blanc sous un ciel bleu clair">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3"/>
          <a:srcRect t="7642" b="7642"/>
          <a:stretch>
            <a:fillRect/>
          </a:stretch>
        </p:blipFill>
        <p:spPr>
          <a:xfrm>
            <a:off x="15240" y="39511"/>
            <a:ext cx="12161519" cy="6778978"/>
          </a:xfrm>
        </p:spPr>
      </p:pic>
      <p:sp>
        <p:nvSpPr>
          <p:cNvPr id="4" name="Titre 3">
            <a:extLst>
              <a:ext uri="{FF2B5EF4-FFF2-40B4-BE49-F238E27FC236}">
                <a16:creationId xmlns:a16="http://schemas.microsoft.com/office/drawing/2014/main" id="{2E4FFE8E-5987-44EA-AF65-5CFA15DD7653}"/>
              </a:ext>
            </a:extLst>
          </p:cNvPr>
          <p:cNvSpPr>
            <a:spLocks noGrp="1"/>
          </p:cNvSpPr>
          <p:nvPr>
            <p:ph type="title"/>
          </p:nvPr>
        </p:nvSpPr>
        <p:spPr bwMode="auto">
          <a:xfrm>
            <a:off x="774032" y="158044"/>
            <a:ext cx="10514998" cy="6491112"/>
          </a:xfrm>
        </p:spPr>
        <p:txBody>
          <a:bodyPr rtlCol="0">
            <a:normAutofit/>
          </a:bodyPr>
          <a:lstStyle/>
          <a:p>
            <a:br>
              <a:rPr lang="fr-FR" sz="2000" dirty="0"/>
            </a:br>
            <a:endParaRPr lang="fr-FR" sz="2000" dirty="0"/>
          </a:p>
        </p:txBody>
      </p:sp>
      <p:sp>
        <p:nvSpPr>
          <p:cNvPr id="5" name="Espace réservé du texte 4">
            <a:extLst>
              <a:ext uri="{FF2B5EF4-FFF2-40B4-BE49-F238E27FC236}">
                <a16:creationId xmlns:a16="http://schemas.microsoft.com/office/drawing/2014/main" id="{5B4E4515-E409-46A3-BF8E-A723CC4A9068}"/>
              </a:ext>
            </a:extLst>
          </p:cNvPr>
          <p:cNvSpPr>
            <a:spLocks noGrp="1"/>
          </p:cNvSpPr>
          <p:nvPr>
            <p:ph type="body" sz="quarter" idx="13"/>
          </p:nvPr>
        </p:nvSpPr>
        <p:spPr bwMode="auto">
          <a:xfrm>
            <a:off x="304801" y="406400"/>
            <a:ext cx="11751732" cy="6412089"/>
          </a:xfrm>
        </p:spPr>
        <p:txBody>
          <a:bodyPr rtlCol="0">
            <a:normAutofit/>
          </a:bodyPr>
          <a:lstStyle/>
          <a:p>
            <a:r>
              <a:rPr lang="fr-FR" sz="4000" dirty="0">
                <a:solidFill>
                  <a:schemeClr val="bg2"/>
                </a:solidFill>
              </a:rPr>
              <a:t>                 3-</a:t>
            </a:r>
            <a:r>
              <a:rPr lang="en-US" sz="4000" dirty="0">
                <a:solidFill>
                  <a:schemeClr val="bg2"/>
                </a:solidFill>
              </a:rPr>
              <a:t>Réalisation en Java</a:t>
            </a:r>
          </a:p>
          <a:p>
            <a:endParaRPr lang="fr-FR" sz="2000" dirty="0">
              <a:solidFill>
                <a:schemeClr val="bg1"/>
              </a:solidFill>
            </a:endParaRPr>
          </a:p>
          <a:p>
            <a:r>
              <a:rPr lang="fr-FR" sz="2000" dirty="0">
                <a:solidFill>
                  <a:schemeClr val="bg1"/>
                </a:solidFill>
              </a:rPr>
              <a:t>La fonction chiffre permet de chiffrer les texte en récupérant la valeur de la clé public envoyer par le client. Elle prend en paramètre le message saisi par le serveur et les e et n envoyer par le client. </a:t>
            </a:r>
          </a:p>
          <a:p>
            <a:pPr algn="ctr"/>
            <a:endParaRPr lang="fr-FR" sz="2000"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p:txBody>
      </p:sp>
      <p:sp>
        <p:nvSpPr>
          <p:cNvPr id="2" name="Espace réservé du numéro de diapositive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rtlCol="0"/>
          <a:lstStyle/>
          <a:p>
            <a:pPr rtl="0"/>
            <a:fld id="{D495E168-DA5E-4888-8D8A-92B118324C14}" type="slidenum">
              <a:rPr lang="fr-FR" smtClean="0"/>
              <a:pPr rtl="0"/>
              <a:t>18</a:t>
            </a:fld>
            <a:endParaRPr lang="fr-FR"/>
          </a:p>
        </p:txBody>
      </p:sp>
      <p:pic>
        <p:nvPicPr>
          <p:cNvPr id="6" name="Image 5">
            <a:extLst>
              <a:ext uri="{FF2B5EF4-FFF2-40B4-BE49-F238E27FC236}">
                <a16:creationId xmlns:a16="http://schemas.microsoft.com/office/drawing/2014/main" id="{531873CC-3C1C-4BEC-A1B0-659BBDB6B91C}"/>
              </a:ext>
            </a:extLst>
          </p:cNvPr>
          <p:cNvPicPr>
            <a:picLocks noChangeAspect="1"/>
          </p:cNvPicPr>
          <p:nvPr/>
        </p:nvPicPr>
        <p:blipFill>
          <a:blip r:embed="rId4"/>
          <a:stretch>
            <a:fillRect/>
          </a:stretch>
        </p:blipFill>
        <p:spPr>
          <a:xfrm>
            <a:off x="1094282" y="2278505"/>
            <a:ext cx="9173980" cy="3043003"/>
          </a:xfrm>
          <a:prstGeom prst="rect">
            <a:avLst/>
          </a:prstGeom>
        </p:spPr>
      </p:pic>
    </p:spTree>
    <p:extLst>
      <p:ext uri="{BB962C8B-B14F-4D97-AF65-F5344CB8AC3E}">
        <p14:creationId xmlns:p14="http://schemas.microsoft.com/office/powerpoint/2010/main" val="3840769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Espace réservé d’image 15" descr="Vue déformée représentant un bâtiment blanc sous un ciel bleu clair">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3"/>
          <a:srcRect t="7642" b="7642"/>
          <a:stretch>
            <a:fillRect/>
          </a:stretch>
        </p:blipFill>
        <p:spPr>
          <a:xfrm>
            <a:off x="15240" y="39511"/>
            <a:ext cx="12161519" cy="6778978"/>
          </a:xfrm>
        </p:spPr>
      </p:pic>
      <p:sp>
        <p:nvSpPr>
          <p:cNvPr id="4" name="Titre 3">
            <a:extLst>
              <a:ext uri="{FF2B5EF4-FFF2-40B4-BE49-F238E27FC236}">
                <a16:creationId xmlns:a16="http://schemas.microsoft.com/office/drawing/2014/main" id="{2E4FFE8E-5987-44EA-AF65-5CFA15DD7653}"/>
              </a:ext>
            </a:extLst>
          </p:cNvPr>
          <p:cNvSpPr>
            <a:spLocks noGrp="1"/>
          </p:cNvSpPr>
          <p:nvPr>
            <p:ph type="title"/>
          </p:nvPr>
        </p:nvSpPr>
        <p:spPr bwMode="auto">
          <a:xfrm>
            <a:off x="774032" y="158044"/>
            <a:ext cx="10514998" cy="6491112"/>
          </a:xfrm>
        </p:spPr>
        <p:txBody>
          <a:bodyPr rtlCol="0">
            <a:normAutofit/>
          </a:bodyPr>
          <a:lstStyle/>
          <a:p>
            <a:br>
              <a:rPr lang="fr-FR" sz="2000" dirty="0"/>
            </a:br>
            <a:endParaRPr lang="fr-FR" sz="2000" dirty="0"/>
          </a:p>
        </p:txBody>
      </p:sp>
      <p:sp>
        <p:nvSpPr>
          <p:cNvPr id="5" name="Espace réservé du texte 4">
            <a:extLst>
              <a:ext uri="{FF2B5EF4-FFF2-40B4-BE49-F238E27FC236}">
                <a16:creationId xmlns:a16="http://schemas.microsoft.com/office/drawing/2014/main" id="{5B4E4515-E409-46A3-BF8E-A723CC4A9068}"/>
              </a:ext>
            </a:extLst>
          </p:cNvPr>
          <p:cNvSpPr>
            <a:spLocks noGrp="1"/>
          </p:cNvSpPr>
          <p:nvPr>
            <p:ph type="body" sz="quarter" idx="13"/>
          </p:nvPr>
        </p:nvSpPr>
        <p:spPr bwMode="auto">
          <a:xfrm>
            <a:off x="304801" y="406400"/>
            <a:ext cx="11751732" cy="6412089"/>
          </a:xfrm>
        </p:spPr>
        <p:txBody>
          <a:bodyPr rtlCol="0">
            <a:normAutofit/>
          </a:bodyPr>
          <a:lstStyle/>
          <a:p>
            <a:r>
              <a:rPr lang="fr-FR" sz="4000" dirty="0">
                <a:solidFill>
                  <a:schemeClr val="bg2"/>
                </a:solidFill>
              </a:rPr>
              <a:t>                 3-</a:t>
            </a:r>
            <a:r>
              <a:rPr lang="en-US" sz="4000" dirty="0">
                <a:solidFill>
                  <a:schemeClr val="bg2"/>
                </a:solidFill>
              </a:rPr>
              <a:t>Réalisation en Java</a:t>
            </a:r>
          </a:p>
          <a:p>
            <a:endParaRPr lang="fr-FR" sz="2000" dirty="0">
              <a:solidFill>
                <a:schemeClr val="bg1"/>
              </a:solidFill>
            </a:endParaRPr>
          </a:p>
          <a:p>
            <a:r>
              <a:rPr lang="fr-FR" sz="2000" dirty="0">
                <a:solidFill>
                  <a:schemeClr val="bg1"/>
                </a:solidFill>
              </a:rPr>
              <a:t>La fonction déchiffre permet de déchiffrer les texte chiffrer envoyer par le serveur au niveau du client en utilisant la clé privé qui était générer par le client .</a:t>
            </a:r>
          </a:p>
          <a:p>
            <a:endParaRPr lang="fr-FR" sz="2000" dirty="0">
              <a:solidFill>
                <a:schemeClr val="bg1"/>
              </a:solidFill>
            </a:endParaRPr>
          </a:p>
          <a:p>
            <a:pPr algn="ctr"/>
            <a:endParaRPr lang="fr-FR" sz="2000"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p:txBody>
      </p:sp>
      <p:sp>
        <p:nvSpPr>
          <p:cNvPr id="2" name="Espace réservé du numéro de diapositive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rtlCol="0"/>
          <a:lstStyle/>
          <a:p>
            <a:pPr rtl="0"/>
            <a:fld id="{D495E168-DA5E-4888-8D8A-92B118324C14}" type="slidenum">
              <a:rPr lang="fr-FR" smtClean="0"/>
              <a:pPr rtl="0"/>
              <a:t>19</a:t>
            </a:fld>
            <a:endParaRPr lang="fr-FR"/>
          </a:p>
        </p:txBody>
      </p:sp>
      <p:pic>
        <p:nvPicPr>
          <p:cNvPr id="7" name="Image 6">
            <a:extLst>
              <a:ext uri="{FF2B5EF4-FFF2-40B4-BE49-F238E27FC236}">
                <a16:creationId xmlns:a16="http://schemas.microsoft.com/office/drawing/2014/main" id="{F66F6F1A-DCE3-4CF7-A658-BF3BB7691DB4}"/>
              </a:ext>
            </a:extLst>
          </p:cNvPr>
          <p:cNvPicPr>
            <a:picLocks noChangeAspect="1"/>
          </p:cNvPicPr>
          <p:nvPr/>
        </p:nvPicPr>
        <p:blipFill>
          <a:blip r:embed="rId4"/>
          <a:stretch>
            <a:fillRect/>
          </a:stretch>
        </p:blipFill>
        <p:spPr>
          <a:xfrm>
            <a:off x="304802" y="2128603"/>
            <a:ext cx="11273790" cy="4520553"/>
          </a:xfrm>
          <a:prstGeom prst="rect">
            <a:avLst/>
          </a:prstGeom>
        </p:spPr>
      </p:pic>
    </p:spTree>
    <p:extLst>
      <p:ext uri="{BB962C8B-B14F-4D97-AF65-F5344CB8AC3E}">
        <p14:creationId xmlns:p14="http://schemas.microsoft.com/office/powerpoint/2010/main" val="4039042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Espace réservé d’image 18" descr="Murs de verre d’immeuble et ciel">
            <a:extLst>
              <a:ext uri="{FF2B5EF4-FFF2-40B4-BE49-F238E27FC236}">
                <a16:creationId xmlns:a16="http://schemas.microsoft.com/office/drawing/2014/main" id="{873751CF-C490-45B5-B248-BF86A59ECF2E}"/>
              </a:ext>
            </a:extLst>
          </p:cNvPr>
          <p:cNvPicPr>
            <a:picLocks noGrp="1" noChangeAspect="1"/>
          </p:cNvPicPr>
          <p:nvPr>
            <p:ph type="pic" sz="quarter" idx="22"/>
          </p:nvPr>
        </p:nvPicPr>
        <p:blipFill rotWithShape="1">
          <a:blip r:embed="rId3"/>
          <a:srcRect l="-48" t="6766" r="19843" b="3091"/>
          <a:stretch/>
        </p:blipFill>
        <p:spPr>
          <a:xfrm>
            <a:off x="3033191" y="0"/>
            <a:ext cx="9155634" cy="6858000"/>
          </a:xfrm>
        </p:spPr>
      </p:pic>
      <p:sp>
        <p:nvSpPr>
          <p:cNvPr id="2" name="Titre 1">
            <a:extLst>
              <a:ext uri="{FF2B5EF4-FFF2-40B4-BE49-F238E27FC236}">
                <a16:creationId xmlns:a16="http://schemas.microsoft.com/office/drawing/2014/main" id="{F56E9371-6E05-45E0-803B-4C39AC28CC69}"/>
              </a:ext>
            </a:extLst>
          </p:cNvPr>
          <p:cNvSpPr>
            <a:spLocks noGrp="1"/>
          </p:cNvSpPr>
          <p:nvPr>
            <p:ph type="title"/>
          </p:nvPr>
        </p:nvSpPr>
        <p:spPr>
          <a:xfrm>
            <a:off x="770021" y="509666"/>
            <a:ext cx="10510754" cy="2868033"/>
          </a:xfrm>
        </p:spPr>
        <p:txBody>
          <a:bodyPr rtlCol="0"/>
          <a:lstStyle/>
          <a:p>
            <a:pPr rtl="0"/>
            <a:r>
              <a:rPr lang="fr-FR" sz="4000"/>
              <a:t>COMMUNIQUER </a:t>
            </a:r>
            <a:r>
              <a:rPr lang="fr-FR" sz="4000" dirty="0"/>
              <a:t>DEUX MACHINES</a:t>
            </a:r>
            <a:br>
              <a:rPr lang="fr-FR" sz="4000" dirty="0"/>
            </a:br>
            <a:r>
              <a:rPr lang="fr-FR" sz="4000" dirty="0"/>
              <a:t>EN UTILISANT LE </a:t>
            </a:r>
            <a:r>
              <a:rPr lang="fr-FR" sz="4000"/>
              <a:t>CHIFFREMENT 	ASYMETRIQUE </a:t>
            </a:r>
            <a:r>
              <a:rPr lang="fr-FR" sz="5400" dirty="0"/>
              <a:t>en java</a:t>
            </a:r>
            <a:endParaRPr lang="fr-FR" sz="8800" dirty="0"/>
          </a:p>
        </p:txBody>
      </p:sp>
      <p:sp>
        <p:nvSpPr>
          <p:cNvPr id="3" name="Espace réservé du texte 2">
            <a:extLst>
              <a:ext uri="{FF2B5EF4-FFF2-40B4-BE49-F238E27FC236}">
                <a16:creationId xmlns:a16="http://schemas.microsoft.com/office/drawing/2014/main" id="{E0A0FE25-038A-4A14-B11A-432FECB7FA1E}"/>
              </a:ext>
            </a:extLst>
          </p:cNvPr>
          <p:cNvSpPr>
            <a:spLocks noGrp="1"/>
          </p:cNvSpPr>
          <p:nvPr>
            <p:ph type="body" sz="quarter" idx="13"/>
          </p:nvPr>
        </p:nvSpPr>
        <p:spPr/>
        <p:txBody>
          <a:bodyPr rtlCol="0"/>
          <a:lstStyle/>
          <a:p>
            <a:pPr rtl="0"/>
            <a:r>
              <a:rPr lang="fr-FR" dirty="0"/>
              <a:t>Le cas RSA</a:t>
            </a:r>
          </a:p>
        </p:txBody>
      </p:sp>
      <p:sp>
        <p:nvSpPr>
          <p:cNvPr id="5" name="Espace réservé du texte 4">
            <a:extLst>
              <a:ext uri="{FF2B5EF4-FFF2-40B4-BE49-F238E27FC236}">
                <a16:creationId xmlns:a16="http://schemas.microsoft.com/office/drawing/2014/main" id="{030A1A89-FE18-44C6-B3EE-49541CB85077}"/>
              </a:ext>
            </a:extLst>
          </p:cNvPr>
          <p:cNvSpPr>
            <a:spLocks noGrp="1"/>
          </p:cNvSpPr>
          <p:nvPr>
            <p:ph type="body" sz="quarter" idx="20"/>
          </p:nvPr>
        </p:nvSpPr>
        <p:spPr/>
        <p:txBody>
          <a:bodyPr rtlCol="0"/>
          <a:lstStyle/>
          <a:p>
            <a:pPr rtl="0"/>
            <a:r>
              <a:rPr lang="fr-FR" dirty="0"/>
              <a:t>JUIN</a:t>
            </a:r>
          </a:p>
        </p:txBody>
      </p:sp>
      <p:sp>
        <p:nvSpPr>
          <p:cNvPr id="4" name="Espace réservé du texte 3">
            <a:extLst>
              <a:ext uri="{FF2B5EF4-FFF2-40B4-BE49-F238E27FC236}">
                <a16:creationId xmlns:a16="http://schemas.microsoft.com/office/drawing/2014/main" id="{C83697A7-775B-4995-AFA7-E4B1B1C1C8F8}"/>
              </a:ext>
            </a:extLst>
          </p:cNvPr>
          <p:cNvSpPr>
            <a:spLocks noGrp="1"/>
          </p:cNvSpPr>
          <p:nvPr>
            <p:ph type="body" sz="quarter" idx="21"/>
          </p:nvPr>
        </p:nvSpPr>
        <p:spPr/>
        <p:txBody>
          <a:bodyPr rtlCol="0"/>
          <a:lstStyle/>
          <a:p>
            <a:pPr rtl="0"/>
            <a:r>
              <a:rPr lang="fr-FR" dirty="0"/>
              <a:t>2021</a:t>
            </a:r>
          </a:p>
        </p:txBody>
      </p:sp>
    </p:spTree>
    <p:extLst>
      <p:ext uri="{BB962C8B-B14F-4D97-AF65-F5344CB8AC3E}">
        <p14:creationId xmlns:p14="http://schemas.microsoft.com/office/powerpoint/2010/main" val="3927661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Espace réservé d’image 15" descr="Vue déformée représentant un bâtiment blanc sous un ciel bleu clair">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3"/>
          <a:srcRect t="7642" b="7642"/>
          <a:stretch>
            <a:fillRect/>
          </a:stretch>
        </p:blipFill>
        <p:spPr>
          <a:xfrm>
            <a:off x="15240" y="39511"/>
            <a:ext cx="12161519" cy="6778978"/>
          </a:xfrm>
        </p:spPr>
      </p:pic>
      <p:sp>
        <p:nvSpPr>
          <p:cNvPr id="4" name="Titre 3">
            <a:extLst>
              <a:ext uri="{FF2B5EF4-FFF2-40B4-BE49-F238E27FC236}">
                <a16:creationId xmlns:a16="http://schemas.microsoft.com/office/drawing/2014/main" id="{2E4FFE8E-5987-44EA-AF65-5CFA15DD7653}"/>
              </a:ext>
            </a:extLst>
          </p:cNvPr>
          <p:cNvSpPr>
            <a:spLocks noGrp="1"/>
          </p:cNvSpPr>
          <p:nvPr>
            <p:ph type="title"/>
          </p:nvPr>
        </p:nvSpPr>
        <p:spPr bwMode="auto">
          <a:xfrm>
            <a:off x="774032" y="158044"/>
            <a:ext cx="10514998" cy="6491112"/>
          </a:xfrm>
        </p:spPr>
        <p:txBody>
          <a:bodyPr rtlCol="0">
            <a:normAutofit/>
          </a:bodyPr>
          <a:lstStyle/>
          <a:p>
            <a:br>
              <a:rPr lang="fr-FR" sz="2000" dirty="0"/>
            </a:br>
            <a:endParaRPr lang="fr-FR" sz="2000" dirty="0"/>
          </a:p>
        </p:txBody>
      </p:sp>
      <p:sp>
        <p:nvSpPr>
          <p:cNvPr id="5" name="Espace réservé du texte 4">
            <a:extLst>
              <a:ext uri="{FF2B5EF4-FFF2-40B4-BE49-F238E27FC236}">
                <a16:creationId xmlns:a16="http://schemas.microsoft.com/office/drawing/2014/main" id="{5B4E4515-E409-46A3-BF8E-A723CC4A9068}"/>
              </a:ext>
            </a:extLst>
          </p:cNvPr>
          <p:cNvSpPr>
            <a:spLocks noGrp="1"/>
          </p:cNvSpPr>
          <p:nvPr>
            <p:ph type="body" sz="quarter" idx="13"/>
          </p:nvPr>
        </p:nvSpPr>
        <p:spPr bwMode="auto">
          <a:xfrm>
            <a:off x="304801" y="406400"/>
            <a:ext cx="11751732" cy="6412089"/>
          </a:xfrm>
        </p:spPr>
        <p:txBody>
          <a:bodyPr rtlCol="0">
            <a:normAutofit/>
          </a:bodyPr>
          <a:lstStyle/>
          <a:p>
            <a:r>
              <a:rPr lang="fr-FR" sz="4000" dirty="0">
                <a:solidFill>
                  <a:schemeClr val="bg2"/>
                </a:solidFill>
              </a:rPr>
              <a:t>                 IV-INTERFACE APPLICATION</a:t>
            </a:r>
            <a:endParaRPr lang="en-US" sz="4000" dirty="0">
              <a:solidFill>
                <a:schemeClr val="bg2"/>
              </a:solidFill>
            </a:endParaRPr>
          </a:p>
          <a:p>
            <a:r>
              <a:rPr lang="fr-FR" sz="2000" dirty="0">
                <a:solidFill>
                  <a:schemeClr val="bg1"/>
                </a:solidFill>
              </a:rPr>
              <a:t>L’interface coté serveur:</a:t>
            </a:r>
          </a:p>
          <a:p>
            <a:endParaRPr lang="fr-FR" sz="2000" dirty="0">
              <a:solidFill>
                <a:schemeClr val="bg1"/>
              </a:solidFill>
            </a:endParaRPr>
          </a:p>
          <a:p>
            <a:endParaRPr lang="fr-FR" sz="2000" dirty="0">
              <a:solidFill>
                <a:schemeClr val="bg1"/>
              </a:solidFill>
            </a:endParaRPr>
          </a:p>
          <a:p>
            <a:pPr algn="ctr"/>
            <a:endParaRPr lang="fr-FR" sz="2000"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p:txBody>
      </p:sp>
      <p:sp>
        <p:nvSpPr>
          <p:cNvPr id="2" name="Espace réservé du numéro de diapositive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rtlCol="0"/>
          <a:lstStyle/>
          <a:p>
            <a:pPr rtl="0"/>
            <a:fld id="{D495E168-DA5E-4888-8D8A-92B118324C14}" type="slidenum">
              <a:rPr lang="fr-FR" smtClean="0"/>
              <a:pPr rtl="0"/>
              <a:t>20</a:t>
            </a:fld>
            <a:endParaRPr lang="fr-FR"/>
          </a:p>
        </p:txBody>
      </p:sp>
      <p:pic>
        <p:nvPicPr>
          <p:cNvPr id="6" name="Image 5">
            <a:extLst>
              <a:ext uri="{FF2B5EF4-FFF2-40B4-BE49-F238E27FC236}">
                <a16:creationId xmlns:a16="http://schemas.microsoft.com/office/drawing/2014/main" id="{D13B063F-D8B7-4389-9792-BB4582AE5025}"/>
              </a:ext>
            </a:extLst>
          </p:cNvPr>
          <p:cNvPicPr>
            <a:picLocks noChangeAspect="1"/>
          </p:cNvPicPr>
          <p:nvPr/>
        </p:nvPicPr>
        <p:blipFill>
          <a:blip r:embed="rId4"/>
          <a:stretch>
            <a:fillRect/>
          </a:stretch>
        </p:blipFill>
        <p:spPr>
          <a:xfrm>
            <a:off x="304801" y="1439056"/>
            <a:ext cx="11887199" cy="5418944"/>
          </a:xfrm>
          <a:prstGeom prst="rect">
            <a:avLst/>
          </a:prstGeom>
        </p:spPr>
      </p:pic>
    </p:spTree>
    <p:extLst>
      <p:ext uri="{BB962C8B-B14F-4D97-AF65-F5344CB8AC3E}">
        <p14:creationId xmlns:p14="http://schemas.microsoft.com/office/powerpoint/2010/main" val="2218437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Espace réservé d’image 15" descr="Vue déformée représentant un bâtiment blanc sous un ciel bleu clair">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3"/>
          <a:srcRect t="7642" b="7642"/>
          <a:stretch>
            <a:fillRect/>
          </a:stretch>
        </p:blipFill>
        <p:spPr>
          <a:xfrm>
            <a:off x="15240" y="39511"/>
            <a:ext cx="12161519" cy="6778978"/>
          </a:xfrm>
        </p:spPr>
      </p:pic>
      <p:sp>
        <p:nvSpPr>
          <p:cNvPr id="4" name="Titre 3">
            <a:extLst>
              <a:ext uri="{FF2B5EF4-FFF2-40B4-BE49-F238E27FC236}">
                <a16:creationId xmlns:a16="http://schemas.microsoft.com/office/drawing/2014/main" id="{2E4FFE8E-5987-44EA-AF65-5CFA15DD7653}"/>
              </a:ext>
            </a:extLst>
          </p:cNvPr>
          <p:cNvSpPr>
            <a:spLocks noGrp="1"/>
          </p:cNvSpPr>
          <p:nvPr>
            <p:ph type="title"/>
          </p:nvPr>
        </p:nvSpPr>
        <p:spPr bwMode="auto">
          <a:xfrm>
            <a:off x="774032" y="158044"/>
            <a:ext cx="10514998" cy="6491112"/>
          </a:xfrm>
        </p:spPr>
        <p:txBody>
          <a:bodyPr rtlCol="0">
            <a:normAutofit/>
          </a:bodyPr>
          <a:lstStyle/>
          <a:p>
            <a:br>
              <a:rPr lang="fr-FR" sz="2000" dirty="0"/>
            </a:br>
            <a:endParaRPr lang="fr-FR" sz="2000" dirty="0"/>
          </a:p>
        </p:txBody>
      </p:sp>
      <p:sp>
        <p:nvSpPr>
          <p:cNvPr id="5" name="Espace réservé du texte 4">
            <a:extLst>
              <a:ext uri="{FF2B5EF4-FFF2-40B4-BE49-F238E27FC236}">
                <a16:creationId xmlns:a16="http://schemas.microsoft.com/office/drawing/2014/main" id="{5B4E4515-E409-46A3-BF8E-A723CC4A9068}"/>
              </a:ext>
            </a:extLst>
          </p:cNvPr>
          <p:cNvSpPr>
            <a:spLocks noGrp="1"/>
          </p:cNvSpPr>
          <p:nvPr>
            <p:ph type="body" sz="quarter" idx="13"/>
          </p:nvPr>
        </p:nvSpPr>
        <p:spPr bwMode="auto">
          <a:xfrm>
            <a:off x="304801" y="406400"/>
            <a:ext cx="11751732" cy="6412089"/>
          </a:xfrm>
        </p:spPr>
        <p:txBody>
          <a:bodyPr rtlCol="0">
            <a:normAutofit/>
          </a:bodyPr>
          <a:lstStyle/>
          <a:p>
            <a:r>
              <a:rPr lang="fr-FR" sz="4000" dirty="0">
                <a:solidFill>
                  <a:schemeClr val="bg2"/>
                </a:solidFill>
              </a:rPr>
              <a:t>                 IV-INTERFACE APPLICATION</a:t>
            </a:r>
            <a:endParaRPr lang="en-US" sz="4000" dirty="0">
              <a:solidFill>
                <a:schemeClr val="bg2"/>
              </a:solidFill>
            </a:endParaRPr>
          </a:p>
          <a:p>
            <a:r>
              <a:rPr lang="fr-FR" sz="2000" dirty="0">
                <a:solidFill>
                  <a:schemeClr val="bg1"/>
                </a:solidFill>
              </a:rPr>
              <a:t>L’interface coté client:</a:t>
            </a:r>
          </a:p>
          <a:p>
            <a:endParaRPr lang="fr-FR" sz="2000" dirty="0">
              <a:solidFill>
                <a:schemeClr val="bg1"/>
              </a:solidFill>
            </a:endParaRPr>
          </a:p>
          <a:p>
            <a:endParaRPr lang="fr-FR" sz="2000" dirty="0">
              <a:solidFill>
                <a:schemeClr val="bg1"/>
              </a:solidFill>
            </a:endParaRPr>
          </a:p>
          <a:p>
            <a:endParaRPr lang="fr-FR" sz="2000" dirty="0">
              <a:solidFill>
                <a:schemeClr val="bg1"/>
              </a:solidFill>
            </a:endParaRPr>
          </a:p>
          <a:p>
            <a:pPr algn="ctr"/>
            <a:endParaRPr lang="fr-FR" sz="2000"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p:txBody>
      </p:sp>
      <p:sp>
        <p:nvSpPr>
          <p:cNvPr id="2" name="Espace réservé du numéro de diapositive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rtlCol="0"/>
          <a:lstStyle/>
          <a:p>
            <a:pPr rtl="0"/>
            <a:fld id="{D495E168-DA5E-4888-8D8A-92B118324C14}" type="slidenum">
              <a:rPr lang="fr-FR" smtClean="0"/>
              <a:pPr rtl="0"/>
              <a:t>21</a:t>
            </a:fld>
            <a:endParaRPr lang="fr-FR"/>
          </a:p>
        </p:txBody>
      </p:sp>
      <p:pic>
        <p:nvPicPr>
          <p:cNvPr id="7" name="Image 6">
            <a:extLst>
              <a:ext uri="{FF2B5EF4-FFF2-40B4-BE49-F238E27FC236}">
                <a16:creationId xmlns:a16="http://schemas.microsoft.com/office/drawing/2014/main" id="{787EE00C-6080-4747-BE3C-868E20EA8374}"/>
              </a:ext>
            </a:extLst>
          </p:cNvPr>
          <p:cNvPicPr>
            <a:picLocks noChangeAspect="1"/>
          </p:cNvPicPr>
          <p:nvPr/>
        </p:nvPicPr>
        <p:blipFill>
          <a:blip r:embed="rId4"/>
          <a:stretch>
            <a:fillRect/>
          </a:stretch>
        </p:blipFill>
        <p:spPr>
          <a:xfrm>
            <a:off x="184575" y="1454046"/>
            <a:ext cx="11992184" cy="5403954"/>
          </a:xfrm>
          <a:prstGeom prst="rect">
            <a:avLst/>
          </a:prstGeom>
        </p:spPr>
      </p:pic>
    </p:spTree>
    <p:extLst>
      <p:ext uri="{BB962C8B-B14F-4D97-AF65-F5344CB8AC3E}">
        <p14:creationId xmlns:p14="http://schemas.microsoft.com/office/powerpoint/2010/main" val="1182886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Espace réservé d’image 15" descr="Vue déformée représentant un bâtiment blanc sous un ciel bleu clair">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3"/>
          <a:srcRect t="7642" b="7642"/>
          <a:stretch>
            <a:fillRect/>
          </a:stretch>
        </p:blipFill>
        <p:spPr>
          <a:xfrm>
            <a:off x="15240" y="39511"/>
            <a:ext cx="12161519" cy="6778978"/>
          </a:xfrm>
        </p:spPr>
      </p:pic>
      <p:sp>
        <p:nvSpPr>
          <p:cNvPr id="4" name="Titre 3">
            <a:extLst>
              <a:ext uri="{FF2B5EF4-FFF2-40B4-BE49-F238E27FC236}">
                <a16:creationId xmlns:a16="http://schemas.microsoft.com/office/drawing/2014/main" id="{2E4FFE8E-5987-44EA-AF65-5CFA15DD7653}"/>
              </a:ext>
            </a:extLst>
          </p:cNvPr>
          <p:cNvSpPr>
            <a:spLocks noGrp="1"/>
          </p:cNvSpPr>
          <p:nvPr>
            <p:ph type="title"/>
          </p:nvPr>
        </p:nvSpPr>
        <p:spPr bwMode="auto">
          <a:xfrm>
            <a:off x="774032" y="158044"/>
            <a:ext cx="10514998" cy="6491112"/>
          </a:xfrm>
        </p:spPr>
        <p:txBody>
          <a:bodyPr rtlCol="0">
            <a:normAutofit/>
          </a:bodyPr>
          <a:lstStyle/>
          <a:p>
            <a:br>
              <a:rPr lang="fr-FR" sz="2000" dirty="0"/>
            </a:br>
            <a:endParaRPr lang="fr-FR" sz="2000" dirty="0"/>
          </a:p>
        </p:txBody>
      </p:sp>
      <p:sp>
        <p:nvSpPr>
          <p:cNvPr id="5" name="Espace réservé du texte 4">
            <a:extLst>
              <a:ext uri="{FF2B5EF4-FFF2-40B4-BE49-F238E27FC236}">
                <a16:creationId xmlns:a16="http://schemas.microsoft.com/office/drawing/2014/main" id="{5B4E4515-E409-46A3-BF8E-A723CC4A9068}"/>
              </a:ext>
            </a:extLst>
          </p:cNvPr>
          <p:cNvSpPr>
            <a:spLocks noGrp="1"/>
          </p:cNvSpPr>
          <p:nvPr>
            <p:ph type="body" sz="quarter" idx="13"/>
          </p:nvPr>
        </p:nvSpPr>
        <p:spPr bwMode="auto">
          <a:xfrm>
            <a:off x="304801" y="406400"/>
            <a:ext cx="11751732" cy="6412089"/>
          </a:xfrm>
        </p:spPr>
        <p:txBody>
          <a:bodyPr rtlCol="0">
            <a:normAutofit/>
          </a:bodyPr>
          <a:lstStyle/>
          <a:p>
            <a:r>
              <a:rPr lang="fr-FR" sz="4000" dirty="0">
                <a:solidFill>
                  <a:schemeClr val="bg2"/>
                </a:solidFill>
              </a:rPr>
              <a:t>                 			TEST</a:t>
            </a:r>
            <a:endParaRPr lang="en-US" sz="4000" dirty="0">
              <a:solidFill>
                <a:schemeClr val="bg2"/>
              </a:solidFill>
            </a:endParaRPr>
          </a:p>
          <a:p>
            <a:r>
              <a:rPr lang="fr-FR" sz="2000" dirty="0">
                <a:solidFill>
                  <a:schemeClr val="bg1"/>
                </a:solidFill>
              </a:rPr>
              <a:t>Génération d’une pair de clé coté client:</a:t>
            </a:r>
          </a:p>
          <a:p>
            <a:endParaRPr lang="fr-FR" sz="2000" dirty="0">
              <a:solidFill>
                <a:schemeClr val="bg1"/>
              </a:solidFill>
            </a:endParaRPr>
          </a:p>
          <a:p>
            <a:endParaRPr lang="fr-FR" sz="2000" dirty="0">
              <a:solidFill>
                <a:schemeClr val="bg1"/>
              </a:solidFill>
            </a:endParaRPr>
          </a:p>
          <a:p>
            <a:endParaRPr lang="fr-FR" sz="2000" dirty="0">
              <a:solidFill>
                <a:schemeClr val="bg1"/>
              </a:solidFill>
            </a:endParaRPr>
          </a:p>
          <a:p>
            <a:endParaRPr lang="fr-FR" sz="2000" dirty="0">
              <a:solidFill>
                <a:schemeClr val="bg1"/>
              </a:solidFill>
            </a:endParaRPr>
          </a:p>
          <a:p>
            <a:pPr algn="ctr"/>
            <a:endParaRPr lang="fr-FR" sz="2000"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p:txBody>
      </p:sp>
      <p:sp>
        <p:nvSpPr>
          <p:cNvPr id="2" name="Espace réservé du numéro de diapositive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rtlCol="0"/>
          <a:lstStyle/>
          <a:p>
            <a:pPr rtl="0"/>
            <a:fld id="{D495E168-DA5E-4888-8D8A-92B118324C14}" type="slidenum">
              <a:rPr lang="fr-FR" smtClean="0"/>
              <a:pPr rtl="0"/>
              <a:t>22</a:t>
            </a:fld>
            <a:endParaRPr lang="fr-FR"/>
          </a:p>
        </p:txBody>
      </p:sp>
      <p:pic>
        <p:nvPicPr>
          <p:cNvPr id="6" name="Image 5">
            <a:extLst>
              <a:ext uri="{FF2B5EF4-FFF2-40B4-BE49-F238E27FC236}">
                <a16:creationId xmlns:a16="http://schemas.microsoft.com/office/drawing/2014/main" id="{D259083C-6B64-4291-B78C-8EE868A5356A}"/>
              </a:ext>
            </a:extLst>
          </p:cNvPr>
          <p:cNvPicPr>
            <a:picLocks noChangeAspect="1"/>
          </p:cNvPicPr>
          <p:nvPr/>
        </p:nvPicPr>
        <p:blipFill>
          <a:blip r:embed="rId4"/>
          <a:stretch>
            <a:fillRect/>
          </a:stretch>
        </p:blipFill>
        <p:spPr>
          <a:xfrm>
            <a:off x="569626" y="1499016"/>
            <a:ext cx="11188635" cy="4939884"/>
          </a:xfrm>
          <a:prstGeom prst="rect">
            <a:avLst/>
          </a:prstGeom>
        </p:spPr>
      </p:pic>
    </p:spTree>
    <p:extLst>
      <p:ext uri="{BB962C8B-B14F-4D97-AF65-F5344CB8AC3E}">
        <p14:creationId xmlns:p14="http://schemas.microsoft.com/office/powerpoint/2010/main" val="1806642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Espace réservé d’image 15" descr="Vue déformée représentant un bâtiment blanc sous un ciel bleu clair">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3"/>
          <a:srcRect t="7642" b="7642"/>
          <a:stretch>
            <a:fillRect/>
          </a:stretch>
        </p:blipFill>
        <p:spPr>
          <a:xfrm>
            <a:off x="15240" y="39511"/>
            <a:ext cx="12161519" cy="6778978"/>
          </a:xfrm>
        </p:spPr>
      </p:pic>
      <p:sp>
        <p:nvSpPr>
          <p:cNvPr id="4" name="Titre 3">
            <a:extLst>
              <a:ext uri="{FF2B5EF4-FFF2-40B4-BE49-F238E27FC236}">
                <a16:creationId xmlns:a16="http://schemas.microsoft.com/office/drawing/2014/main" id="{2E4FFE8E-5987-44EA-AF65-5CFA15DD7653}"/>
              </a:ext>
            </a:extLst>
          </p:cNvPr>
          <p:cNvSpPr>
            <a:spLocks noGrp="1"/>
          </p:cNvSpPr>
          <p:nvPr>
            <p:ph type="title"/>
          </p:nvPr>
        </p:nvSpPr>
        <p:spPr bwMode="auto">
          <a:xfrm>
            <a:off x="774032" y="158044"/>
            <a:ext cx="10514998" cy="6491112"/>
          </a:xfrm>
        </p:spPr>
        <p:txBody>
          <a:bodyPr rtlCol="0">
            <a:normAutofit/>
          </a:bodyPr>
          <a:lstStyle/>
          <a:p>
            <a:br>
              <a:rPr lang="fr-FR" sz="2000" dirty="0"/>
            </a:br>
            <a:endParaRPr lang="fr-FR" sz="2000" dirty="0"/>
          </a:p>
        </p:txBody>
      </p:sp>
      <p:sp>
        <p:nvSpPr>
          <p:cNvPr id="5" name="Espace réservé du texte 4">
            <a:extLst>
              <a:ext uri="{FF2B5EF4-FFF2-40B4-BE49-F238E27FC236}">
                <a16:creationId xmlns:a16="http://schemas.microsoft.com/office/drawing/2014/main" id="{5B4E4515-E409-46A3-BF8E-A723CC4A9068}"/>
              </a:ext>
            </a:extLst>
          </p:cNvPr>
          <p:cNvSpPr>
            <a:spLocks noGrp="1"/>
          </p:cNvSpPr>
          <p:nvPr>
            <p:ph type="body" sz="quarter" idx="13"/>
          </p:nvPr>
        </p:nvSpPr>
        <p:spPr bwMode="auto">
          <a:xfrm>
            <a:off x="304801" y="406400"/>
            <a:ext cx="11751732" cy="6412089"/>
          </a:xfrm>
        </p:spPr>
        <p:txBody>
          <a:bodyPr rtlCol="0">
            <a:normAutofit/>
          </a:bodyPr>
          <a:lstStyle/>
          <a:p>
            <a:r>
              <a:rPr lang="fr-FR" sz="4000" dirty="0">
                <a:solidFill>
                  <a:schemeClr val="bg2"/>
                </a:solidFill>
              </a:rPr>
              <a:t>                 			TEST</a:t>
            </a:r>
            <a:r>
              <a:rPr lang="fr-FR" sz="2000" dirty="0">
                <a:solidFill>
                  <a:schemeClr val="bg1"/>
                </a:solidFill>
              </a:rPr>
              <a:t>:</a:t>
            </a:r>
          </a:p>
          <a:p>
            <a:r>
              <a:rPr lang="fr-FR" sz="2000" dirty="0">
                <a:solidFill>
                  <a:schemeClr val="bg1"/>
                </a:solidFill>
              </a:rPr>
              <a:t>Envoi de la clé public au niveau du serveur:</a:t>
            </a:r>
          </a:p>
          <a:p>
            <a:endParaRPr lang="fr-FR" sz="2000" dirty="0">
              <a:solidFill>
                <a:schemeClr val="bg1"/>
              </a:solidFill>
            </a:endParaRPr>
          </a:p>
          <a:p>
            <a:endParaRPr lang="fr-FR" sz="2000" dirty="0">
              <a:solidFill>
                <a:schemeClr val="bg1"/>
              </a:solidFill>
            </a:endParaRPr>
          </a:p>
          <a:p>
            <a:endParaRPr lang="fr-FR" sz="2000" dirty="0">
              <a:solidFill>
                <a:schemeClr val="bg1"/>
              </a:solidFill>
            </a:endParaRPr>
          </a:p>
          <a:p>
            <a:endParaRPr lang="fr-FR" sz="2000" dirty="0">
              <a:solidFill>
                <a:schemeClr val="bg1"/>
              </a:solidFill>
            </a:endParaRPr>
          </a:p>
          <a:p>
            <a:pPr algn="ctr"/>
            <a:endParaRPr lang="fr-FR" sz="2000"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p:txBody>
      </p:sp>
      <p:sp>
        <p:nvSpPr>
          <p:cNvPr id="2" name="Espace réservé du numéro de diapositive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rtlCol="0"/>
          <a:lstStyle/>
          <a:p>
            <a:pPr rtl="0"/>
            <a:fld id="{D495E168-DA5E-4888-8D8A-92B118324C14}" type="slidenum">
              <a:rPr lang="fr-FR" smtClean="0"/>
              <a:pPr rtl="0"/>
              <a:t>23</a:t>
            </a:fld>
            <a:endParaRPr lang="fr-FR"/>
          </a:p>
        </p:txBody>
      </p:sp>
      <p:pic>
        <p:nvPicPr>
          <p:cNvPr id="7" name="Image 6">
            <a:extLst>
              <a:ext uri="{FF2B5EF4-FFF2-40B4-BE49-F238E27FC236}">
                <a16:creationId xmlns:a16="http://schemas.microsoft.com/office/drawing/2014/main" id="{BE255117-791C-4C98-9EE8-BF525CF56253}"/>
              </a:ext>
            </a:extLst>
          </p:cNvPr>
          <p:cNvPicPr>
            <a:picLocks noChangeAspect="1"/>
          </p:cNvPicPr>
          <p:nvPr/>
        </p:nvPicPr>
        <p:blipFill>
          <a:blip r:embed="rId4"/>
          <a:stretch>
            <a:fillRect/>
          </a:stretch>
        </p:blipFill>
        <p:spPr>
          <a:xfrm>
            <a:off x="912397" y="1499016"/>
            <a:ext cx="10666194" cy="5150140"/>
          </a:xfrm>
          <a:prstGeom prst="rect">
            <a:avLst/>
          </a:prstGeom>
        </p:spPr>
      </p:pic>
    </p:spTree>
    <p:extLst>
      <p:ext uri="{BB962C8B-B14F-4D97-AF65-F5344CB8AC3E}">
        <p14:creationId xmlns:p14="http://schemas.microsoft.com/office/powerpoint/2010/main" val="2901607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Espace réservé d’image 15" descr="Vue déformée représentant un bâtiment blanc sous un ciel bleu clair">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3"/>
          <a:srcRect t="7642" b="7642"/>
          <a:stretch>
            <a:fillRect/>
          </a:stretch>
        </p:blipFill>
        <p:spPr>
          <a:xfrm>
            <a:off x="15240" y="39511"/>
            <a:ext cx="12161519" cy="6778978"/>
          </a:xfrm>
        </p:spPr>
      </p:pic>
      <p:sp>
        <p:nvSpPr>
          <p:cNvPr id="4" name="Titre 3">
            <a:extLst>
              <a:ext uri="{FF2B5EF4-FFF2-40B4-BE49-F238E27FC236}">
                <a16:creationId xmlns:a16="http://schemas.microsoft.com/office/drawing/2014/main" id="{2E4FFE8E-5987-44EA-AF65-5CFA15DD7653}"/>
              </a:ext>
            </a:extLst>
          </p:cNvPr>
          <p:cNvSpPr>
            <a:spLocks noGrp="1"/>
          </p:cNvSpPr>
          <p:nvPr>
            <p:ph type="title"/>
          </p:nvPr>
        </p:nvSpPr>
        <p:spPr bwMode="auto">
          <a:xfrm>
            <a:off x="774032" y="158044"/>
            <a:ext cx="11417968" cy="6491112"/>
          </a:xfrm>
        </p:spPr>
        <p:txBody>
          <a:bodyPr rtlCol="0">
            <a:normAutofit/>
          </a:bodyPr>
          <a:lstStyle/>
          <a:p>
            <a:br>
              <a:rPr lang="fr-FR" sz="2000" dirty="0"/>
            </a:br>
            <a:endParaRPr lang="fr-FR" sz="2000" dirty="0"/>
          </a:p>
        </p:txBody>
      </p:sp>
      <p:sp>
        <p:nvSpPr>
          <p:cNvPr id="5" name="Espace réservé du texte 4">
            <a:extLst>
              <a:ext uri="{FF2B5EF4-FFF2-40B4-BE49-F238E27FC236}">
                <a16:creationId xmlns:a16="http://schemas.microsoft.com/office/drawing/2014/main" id="{5B4E4515-E409-46A3-BF8E-A723CC4A9068}"/>
              </a:ext>
            </a:extLst>
          </p:cNvPr>
          <p:cNvSpPr>
            <a:spLocks noGrp="1"/>
          </p:cNvSpPr>
          <p:nvPr>
            <p:ph type="body" sz="quarter" idx="13"/>
          </p:nvPr>
        </p:nvSpPr>
        <p:spPr bwMode="auto">
          <a:xfrm>
            <a:off x="304801" y="406400"/>
            <a:ext cx="11751732" cy="6412089"/>
          </a:xfrm>
        </p:spPr>
        <p:txBody>
          <a:bodyPr rtlCol="0">
            <a:normAutofit/>
          </a:bodyPr>
          <a:lstStyle/>
          <a:p>
            <a:r>
              <a:rPr lang="fr-FR" sz="4000" dirty="0">
                <a:solidFill>
                  <a:schemeClr val="bg2"/>
                </a:solidFill>
              </a:rPr>
              <a:t>                 			TEST</a:t>
            </a:r>
            <a:r>
              <a:rPr lang="fr-FR" sz="2000" dirty="0">
                <a:solidFill>
                  <a:schemeClr val="bg1"/>
                </a:solidFill>
              </a:rPr>
              <a:t>:</a:t>
            </a:r>
          </a:p>
          <a:p>
            <a:r>
              <a:rPr lang="fr-FR" sz="2000" dirty="0">
                <a:solidFill>
                  <a:schemeClr val="bg1"/>
                </a:solidFill>
              </a:rPr>
              <a:t>Chiffrement d’un texte par le serveur:</a:t>
            </a:r>
          </a:p>
          <a:p>
            <a:endParaRPr lang="fr-FR" sz="2000" dirty="0">
              <a:solidFill>
                <a:schemeClr val="bg1"/>
              </a:solidFill>
            </a:endParaRPr>
          </a:p>
          <a:p>
            <a:endParaRPr lang="fr-FR" sz="2000" dirty="0">
              <a:solidFill>
                <a:schemeClr val="bg1"/>
              </a:solidFill>
            </a:endParaRPr>
          </a:p>
          <a:p>
            <a:endParaRPr lang="fr-FR" sz="2000" dirty="0">
              <a:solidFill>
                <a:schemeClr val="bg1"/>
              </a:solidFill>
            </a:endParaRPr>
          </a:p>
          <a:p>
            <a:endParaRPr lang="fr-FR" sz="2000" dirty="0">
              <a:solidFill>
                <a:schemeClr val="bg1"/>
              </a:solidFill>
            </a:endParaRPr>
          </a:p>
          <a:p>
            <a:endParaRPr lang="fr-FR" sz="2000" dirty="0">
              <a:solidFill>
                <a:schemeClr val="bg1"/>
              </a:solidFill>
            </a:endParaRPr>
          </a:p>
          <a:p>
            <a:pPr algn="ctr"/>
            <a:endParaRPr lang="fr-FR" sz="2000"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p:txBody>
      </p:sp>
      <p:sp>
        <p:nvSpPr>
          <p:cNvPr id="2" name="Espace réservé du numéro de diapositive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rtlCol="0"/>
          <a:lstStyle/>
          <a:p>
            <a:pPr rtl="0"/>
            <a:fld id="{D495E168-DA5E-4888-8D8A-92B118324C14}" type="slidenum">
              <a:rPr lang="fr-FR" smtClean="0"/>
              <a:pPr rtl="0"/>
              <a:t>24</a:t>
            </a:fld>
            <a:endParaRPr lang="fr-FR"/>
          </a:p>
        </p:txBody>
      </p:sp>
      <p:pic>
        <p:nvPicPr>
          <p:cNvPr id="6" name="Image 5">
            <a:extLst>
              <a:ext uri="{FF2B5EF4-FFF2-40B4-BE49-F238E27FC236}">
                <a16:creationId xmlns:a16="http://schemas.microsoft.com/office/drawing/2014/main" id="{8B695941-8A17-4913-A82F-C05EE12756DF}"/>
              </a:ext>
            </a:extLst>
          </p:cNvPr>
          <p:cNvPicPr>
            <a:picLocks noChangeAspect="1"/>
          </p:cNvPicPr>
          <p:nvPr/>
        </p:nvPicPr>
        <p:blipFill>
          <a:blip r:embed="rId4"/>
          <a:stretch>
            <a:fillRect/>
          </a:stretch>
        </p:blipFill>
        <p:spPr>
          <a:xfrm>
            <a:off x="653806" y="1663909"/>
            <a:ext cx="9359624" cy="1307186"/>
          </a:xfrm>
          <a:prstGeom prst="rect">
            <a:avLst/>
          </a:prstGeom>
        </p:spPr>
      </p:pic>
      <p:pic>
        <p:nvPicPr>
          <p:cNvPr id="9" name="Image 8">
            <a:extLst>
              <a:ext uri="{FF2B5EF4-FFF2-40B4-BE49-F238E27FC236}">
                <a16:creationId xmlns:a16="http://schemas.microsoft.com/office/drawing/2014/main" id="{F56C30F7-0598-45A0-94C9-130047B6C997}"/>
              </a:ext>
            </a:extLst>
          </p:cNvPr>
          <p:cNvPicPr>
            <a:picLocks noChangeAspect="1"/>
          </p:cNvPicPr>
          <p:nvPr/>
        </p:nvPicPr>
        <p:blipFill>
          <a:blip r:embed="rId5"/>
          <a:stretch>
            <a:fillRect/>
          </a:stretch>
        </p:blipFill>
        <p:spPr>
          <a:xfrm>
            <a:off x="653806" y="3219451"/>
            <a:ext cx="9509525" cy="3429705"/>
          </a:xfrm>
          <a:prstGeom prst="rect">
            <a:avLst/>
          </a:prstGeom>
        </p:spPr>
      </p:pic>
    </p:spTree>
    <p:extLst>
      <p:ext uri="{BB962C8B-B14F-4D97-AF65-F5344CB8AC3E}">
        <p14:creationId xmlns:p14="http://schemas.microsoft.com/office/powerpoint/2010/main" val="2876883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Espace réservé d’image 15" descr="Vue déformée représentant un bâtiment blanc sous un ciel bleu clair">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3"/>
          <a:srcRect t="7642" b="7642"/>
          <a:stretch>
            <a:fillRect/>
          </a:stretch>
        </p:blipFill>
        <p:spPr>
          <a:xfrm>
            <a:off x="15240" y="39511"/>
            <a:ext cx="12161519" cy="6778978"/>
          </a:xfrm>
        </p:spPr>
      </p:pic>
      <p:sp>
        <p:nvSpPr>
          <p:cNvPr id="4" name="Titre 3">
            <a:extLst>
              <a:ext uri="{FF2B5EF4-FFF2-40B4-BE49-F238E27FC236}">
                <a16:creationId xmlns:a16="http://schemas.microsoft.com/office/drawing/2014/main" id="{2E4FFE8E-5987-44EA-AF65-5CFA15DD7653}"/>
              </a:ext>
            </a:extLst>
          </p:cNvPr>
          <p:cNvSpPr>
            <a:spLocks noGrp="1"/>
          </p:cNvSpPr>
          <p:nvPr>
            <p:ph type="title"/>
          </p:nvPr>
        </p:nvSpPr>
        <p:spPr bwMode="auto">
          <a:xfrm>
            <a:off x="774032" y="158044"/>
            <a:ext cx="11417968" cy="6491112"/>
          </a:xfrm>
        </p:spPr>
        <p:txBody>
          <a:bodyPr rtlCol="0">
            <a:normAutofit/>
          </a:bodyPr>
          <a:lstStyle/>
          <a:p>
            <a:br>
              <a:rPr lang="fr-FR" sz="2000" dirty="0"/>
            </a:br>
            <a:endParaRPr lang="fr-FR" sz="2000" dirty="0"/>
          </a:p>
        </p:txBody>
      </p:sp>
      <p:sp>
        <p:nvSpPr>
          <p:cNvPr id="5" name="Espace réservé du texte 4">
            <a:extLst>
              <a:ext uri="{FF2B5EF4-FFF2-40B4-BE49-F238E27FC236}">
                <a16:creationId xmlns:a16="http://schemas.microsoft.com/office/drawing/2014/main" id="{5B4E4515-E409-46A3-BF8E-A723CC4A9068}"/>
              </a:ext>
            </a:extLst>
          </p:cNvPr>
          <p:cNvSpPr>
            <a:spLocks noGrp="1"/>
          </p:cNvSpPr>
          <p:nvPr>
            <p:ph type="body" sz="quarter" idx="13"/>
          </p:nvPr>
        </p:nvSpPr>
        <p:spPr bwMode="auto">
          <a:xfrm>
            <a:off x="304801" y="406400"/>
            <a:ext cx="11751732" cy="6412089"/>
          </a:xfrm>
        </p:spPr>
        <p:txBody>
          <a:bodyPr rtlCol="0">
            <a:normAutofit/>
          </a:bodyPr>
          <a:lstStyle/>
          <a:p>
            <a:r>
              <a:rPr lang="fr-FR" sz="4000" dirty="0">
                <a:solidFill>
                  <a:schemeClr val="bg2"/>
                </a:solidFill>
              </a:rPr>
              <a:t>                 		CONCLUSION</a:t>
            </a:r>
            <a:r>
              <a:rPr lang="fr-FR" sz="2000" dirty="0">
                <a:solidFill>
                  <a:schemeClr val="bg1"/>
                </a:solidFill>
              </a:rPr>
              <a:t>:</a:t>
            </a:r>
          </a:p>
          <a:p>
            <a:r>
              <a:rPr lang="fr-FR" sz="2000" dirty="0">
                <a:solidFill>
                  <a:schemeClr val="bg1"/>
                </a:solidFill>
              </a:rPr>
              <a:t>EN somme ce projet nous a permis de mieux asseoir nos connaissance concernant l’implémentation de l’algorithme de RSA en java .il nous a permis de comprendre le principe d’ échange de clés et son fonctionnement. </a:t>
            </a:r>
          </a:p>
          <a:p>
            <a:endParaRPr lang="fr-FR" sz="2000" dirty="0">
              <a:solidFill>
                <a:schemeClr val="bg1"/>
              </a:solidFill>
            </a:endParaRPr>
          </a:p>
          <a:p>
            <a:endParaRPr lang="fr-FR" sz="2000" dirty="0">
              <a:solidFill>
                <a:schemeClr val="bg1"/>
              </a:solidFill>
            </a:endParaRPr>
          </a:p>
          <a:p>
            <a:endParaRPr lang="fr-FR" sz="2000" dirty="0">
              <a:solidFill>
                <a:schemeClr val="bg1"/>
              </a:solidFill>
            </a:endParaRPr>
          </a:p>
          <a:p>
            <a:endParaRPr lang="fr-FR" sz="2000" dirty="0">
              <a:solidFill>
                <a:schemeClr val="bg1"/>
              </a:solidFill>
            </a:endParaRPr>
          </a:p>
          <a:p>
            <a:endParaRPr lang="fr-FR" sz="2000" dirty="0">
              <a:solidFill>
                <a:schemeClr val="bg1"/>
              </a:solidFill>
            </a:endParaRPr>
          </a:p>
          <a:p>
            <a:pPr algn="ctr"/>
            <a:endParaRPr lang="fr-FR" sz="2000"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p:txBody>
      </p:sp>
      <p:sp>
        <p:nvSpPr>
          <p:cNvPr id="2" name="Espace réservé du numéro de diapositive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rtlCol="0"/>
          <a:lstStyle/>
          <a:p>
            <a:pPr rtl="0"/>
            <a:fld id="{D495E168-DA5E-4888-8D8A-92B118324C14}" type="slidenum">
              <a:rPr lang="fr-FR" smtClean="0"/>
              <a:pPr rtl="0"/>
              <a:t>25</a:t>
            </a:fld>
            <a:endParaRPr lang="fr-FR"/>
          </a:p>
        </p:txBody>
      </p:sp>
    </p:spTree>
    <p:extLst>
      <p:ext uri="{BB962C8B-B14F-4D97-AF65-F5344CB8AC3E}">
        <p14:creationId xmlns:p14="http://schemas.microsoft.com/office/powerpoint/2010/main" val="2959680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Espace réservé d’image 15" descr="Vue déformée représentant un bâtiment blanc sous un ciel bleu clair">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3"/>
          <a:srcRect t="7642" b="7642"/>
          <a:stretch>
            <a:fillRect/>
          </a:stretch>
        </p:blipFill>
        <p:spPr>
          <a:xfrm>
            <a:off x="15240" y="39511"/>
            <a:ext cx="12161519" cy="6778978"/>
          </a:xfrm>
        </p:spPr>
      </p:pic>
      <p:sp>
        <p:nvSpPr>
          <p:cNvPr id="4" name="Titre 3">
            <a:extLst>
              <a:ext uri="{FF2B5EF4-FFF2-40B4-BE49-F238E27FC236}">
                <a16:creationId xmlns:a16="http://schemas.microsoft.com/office/drawing/2014/main" id="{2E4FFE8E-5987-44EA-AF65-5CFA15DD7653}"/>
              </a:ext>
            </a:extLst>
          </p:cNvPr>
          <p:cNvSpPr>
            <a:spLocks noGrp="1"/>
          </p:cNvSpPr>
          <p:nvPr>
            <p:ph type="title"/>
          </p:nvPr>
        </p:nvSpPr>
        <p:spPr bwMode="auto">
          <a:xfrm>
            <a:off x="774032" y="158044"/>
            <a:ext cx="10514998" cy="1027289"/>
          </a:xfrm>
        </p:spPr>
        <p:txBody>
          <a:bodyPr rtlCol="0">
            <a:normAutofit/>
          </a:bodyPr>
          <a:lstStyle/>
          <a:p>
            <a:r>
              <a:rPr lang="fr-FR" dirty="0">
                <a:solidFill>
                  <a:schemeClr val="bg2"/>
                </a:solidFill>
              </a:rPr>
              <a:t>                  V-SOURCES</a:t>
            </a:r>
          </a:p>
        </p:txBody>
      </p:sp>
      <p:sp>
        <p:nvSpPr>
          <p:cNvPr id="5" name="Espace réservé du texte 4">
            <a:extLst>
              <a:ext uri="{FF2B5EF4-FFF2-40B4-BE49-F238E27FC236}">
                <a16:creationId xmlns:a16="http://schemas.microsoft.com/office/drawing/2014/main" id="{5B4E4515-E409-46A3-BF8E-A723CC4A9068}"/>
              </a:ext>
            </a:extLst>
          </p:cNvPr>
          <p:cNvSpPr>
            <a:spLocks noGrp="1"/>
          </p:cNvSpPr>
          <p:nvPr>
            <p:ph type="body" sz="quarter" idx="13"/>
          </p:nvPr>
        </p:nvSpPr>
        <p:spPr bwMode="auto">
          <a:xfrm>
            <a:off x="144375" y="1058333"/>
            <a:ext cx="11774312" cy="5672667"/>
          </a:xfrm>
        </p:spPr>
        <p:txBody>
          <a:bodyPr rtlCol="0">
            <a:normAutofit/>
          </a:bodyPr>
          <a:lstStyle/>
          <a:p>
            <a:r>
              <a:rPr lang="fr-FR" dirty="0">
                <a:solidFill>
                  <a:schemeClr val="bg1"/>
                </a:solidFill>
              </a:rPr>
              <a:t> </a:t>
            </a:r>
          </a:p>
          <a:p>
            <a:r>
              <a:rPr lang="fr-FR" dirty="0"/>
              <a:t>https://www.jmdoudoux.fr/java/dej/chap-net.html#net-4</a:t>
            </a:r>
          </a:p>
          <a:p>
            <a:endParaRPr lang="fr-FR" dirty="0">
              <a:solidFill>
                <a:schemeClr val="bg1"/>
              </a:solidFill>
            </a:endParaRPr>
          </a:p>
          <a:p>
            <a:endParaRPr lang="fr-FR" dirty="0">
              <a:solidFill>
                <a:schemeClr val="bg1"/>
              </a:solidFill>
            </a:endParaRPr>
          </a:p>
          <a:p>
            <a:endParaRPr lang="fr-FR" dirty="0">
              <a:solidFill>
                <a:schemeClr val="bg1"/>
              </a:solidFill>
            </a:endParaRPr>
          </a:p>
        </p:txBody>
      </p:sp>
      <p:sp>
        <p:nvSpPr>
          <p:cNvPr id="2" name="Espace réservé du numéro de diapositive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rtlCol="0"/>
          <a:lstStyle/>
          <a:p>
            <a:pPr rtl="0"/>
            <a:fld id="{D495E168-DA5E-4888-8D8A-92B118324C14}" type="slidenum">
              <a:rPr lang="fr-FR" smtClean="0"/>
              <a:pPr rtl="0"/>
              <a:t>26</a:t>
            </a:fld>
            <a:endParaRPr lang="fr-FR"/>
          </a:p>
        </p:txBody>
      </p:sp>
    </p:spTree>
    <p:extLst>
      <p:ext uri="{BB962C8B-B14F-4D97-AF65-F5344CB8AC3E}">
        <p14:creationId xmlns:p14="http://schemas.microsoft.com/office/powerpoint/2010/main" val="801280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Espace réservé d’image 22" descr="Vue en contre-plongée de l’immeuble de bureaux sous un ciel bleu">
            <a:extLst>
              <a:ext uri="{FF2B5EF4-FFF2-40B4-BE49-F238E27FC236}">
                <a16:creationId xmlns:a16="http://schemas.microsoft.com/office/drawing/2014/main" id="{40946D55-3A70-4E32-99AB-8D71063AAEDE}"/>
              </a:ext>
            </a:extLst>
          </p:cNvPr>
          <p:cNvPicPr>
            <a:picLocks noGrp="1" noChangeAspect="1"/>
          </p:cNvPicPr>
          <p:nvPr>
            <p:ph type="pic" sz="quarter" idx="26"/>
          </p:nvPr>
        </p:nvPicPr>
        <p:blipFill rotWithShape="1">
          <a:blip r:embed="rId3"/>
          <a:srcRect l="2749" r="2749"/>
          <a:stretch/>
        </p:blipFill>
        <p:spPr/>
      </p:pic>
      <p:sp>
        <p:nvSpPr>
          <p:cNvPr id="2" name="Titre 1">
            <a:extLst>
              <a:ext uri="{FF2B5EF4-FFF2-40B4-BE49-F238E27FC236}">
                <a16:creationId xmlns:a16="http://schemas.microsoft.com/office/drawing/2014/main" id="{D110F751-9975-4653-9855-BA1C7499B75F}"/>
              </a:ext>
            </a:extLst>
          </p:cNvPr>
          <p:cNvSpPr>
            <a:spLocks noGrp="1"/>
          </p:cNvSpPr>
          <p:nvPr>
            <p:ph type="title"/>
          </p:nvPr>
        </p:nvSpPr>
        <p:spPr>
          <a:xfrm>
            <a:off x="4718756" y="973512"/>
            <a:ext cx="6657556" cy="2281355"/>
          </a:xfrm>
        </p:spPr>
        <p:txBody>
          <a:bodyPr rtlCol="0"/>
          <a:lstStyle/>
          <a:p>
            <a:pPr rtl="0"/>
            <a:r>
              <a:rPr lang="fr-FR" dirty="0"/>
              <a:t>MERCI</a:t>
            </a:r>
            <a:br>
              <a:rPr lang="fr-FR" dirty="0"/>
            </a:br>
            <a:r>
              <a:rPr lang="fr-FR" dirty="0"/>
              <a:t>BEAUCOUP</a:t>
            </a:r>
          </a:p>
        </p:txBody>
      </p:sp>
    </p:spTree>
    <p:extLst>
      <p:ext uri="{BB962C8B-B14F-4D97-AF65-F5344CB8AC3E}">
        <p14:creationId xmlns:p14="http://schemas.microsoft.com/office/powerpoint/2010/main" val="2314201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Espace réservé d’image 22" descr="Vue en contre-plongée de l’immeuble de bureaux sous un ciel bleu">
            <a:extLst>
              <a:ext uri="{FF2B5EF4-FFF2-40B4-BE49-F238E27FC236}">
                <a16:creationId xmlns:a16="http://schemas.microsoft.com/office/drawing/2014/main" id="{40946D55-3A70-4E32-99AB-8D71063AAEDE}"/>
              </a:ext>
            </a:extLst>
          </p:cNvPr>
          <p:cNvPicPr>
            <a:picLocks noGrp="1" noChangeAspect="1"/>
          </p:cNvPicPr>
          <p:nvPr>
            <p:ph type="pic" sz="quarter" idx="26"/>
          </p:nvPr>
        </p:nvPicPr>
        <p:blipFill rotWithShape="1">
          <a:blip r:embed="rId3"/>
          <a:srcRect l="2749" r="2749"/>
          <a:stretch/>
        </p:blipFill>
        <p:spPr/>
      </p:pic>
      <p:sp>
        <p:nvSpPr>
          <p:cNvPr id="2" name="Titre 1">
            <a:extLst>
              <a:ext uri="{FF2B5EF4-FFF2-40B4-BE49-F238E27FC236}">
                <a16:creationId xmlns:a16="http://schemas.microsoft.com/office/drawing/2014/main" id="{D110F751-9975-4653-9855-BA1C7499B75F}"/>
              </a:ext>
            </a:extLst>
          </p:cNvPr>
          <p:cNvSpPr>
            <a:spLocks noGrp="1"/>
          </p:cNvSpPr>
          <p:nvPr>
            <p:ph type="title"/>
          </p:nvPr>
        </p:nvSpPr>
        <p:spPr>
          <a:xfrm>
            <a:off x="5523346" y="973512"/>
            <a:ext cx="5852966" cy="2281355"/>
          </a:xfrm>
        </p:spPr>
        <p:txBody>
          <a:bodyPr rtlCol="0"/>
          <a:lstStyle/>
          <a:p>
            <a:pPr rtl="0"/>
            <a:r>
              <a:rPr lang="fr-FR" dirty="0"/>
              <a:t>MERCI</a:t>
            </a:r>
            <a:br>
              <a:rPr lang="fr-FR" dirty="0"/>
            </a:br>
            <a:r>
              <a:rPr lang="fr-FR" dirty="0"/>
              <a:t>BEAUCOUP</a:t>
            </a:r>
          </a:p>
        </p:txBody>
      </p:sp>
      <p:sp>
        <p:nvSpPr>
          <p:cNvPr id="3" name="Espace réservé du texte 2">
            <a:extLst>
              <a:ext uri="{FF2B5EF4-FFF2-40B4-BE49-F238E27FC236}">
                <a16:creationId xmlns:a16="http://schemas.microsoft.com/office/drawing/2014/main" id="{83BBFE92-CA4F-4673-B4D5-7FFF88E819E8}"/>
              </a:ext>
            </a:extLst>
          </p:cNvPr>
          <p:cNvSpPr>
            <a:spLocks noGrp="1"/>
          </p:cNvSpPr>
          <p:nvPr>
            <p:ph type="body" sz="quarter" idx="13"/>
          </p:nvPr>
        </p:nvSpPr>
        <p:spPr/>
        <p:txBody>
          <a:bodyPr rtlCol="0"/>
          <a:lstStyle/>
          <a:p>
            <a:pPr rtl="0"/>
            <a:r>
              <a:rPr lang="fr-FR" dirty="0"/>
              <a:t>Jérémie</a:t>
            </a:r>
            <a:br>
              <a:rPr lang="fr-FR" dirty="0"/>
            </a:br>
            <a:r>
              <a:rPr lang="fr-FR" dirty="0"/>
              <a:t>Martin</a:t>
            </a:r>
          </a:p>
        </p:txBody>
      </p:sp>
      <p:sp>
        <p:nvSpPr>
          <p:cNvPr id="7" name="Espace réservé du texte 6">
            <a:extLst>
              <a:ext uri="{FF2B5EF4-FFF2-40B4-BE49-F238E27FC236}">
                <a16:creationId xmlns:a16="http://schemas.microsoft.com/office/drawing/2014/main" id="{422606DA-F5C0-4FBD-930A-04C47E7F7751}"/>
              </a:ext>
            </a:extLst>
          </p:cNvPr>
          <p:cNvSpPr>
            <a:spLocks noGrp="1"/>
          </p:cNvSpPr>
          <p:nvPr>
            <p:ph type="body" sz="quarter" idx="23"/>
          </p:nvPr>
        </p:nvSpPr>
        <p:spPr/>
        <p:txBody>
          <a:bodyPr rtlCol="0"/>
          <a:lstStyle/>
          <a:p>
            <a:pPr rtl="0"/>
            <a:r>
              <a:rPr lang="fr-FR"/>
              <a:t>Téléphone</a:t>
            </a:r>
          </a:p>
        </p:txBody>
      </p:sp>
      <p:sp>
        <p:nvSpPr>
          <p:cNvPr id="6" name="Espace réservé du texte 5">
            <a:extLst>
              <a:ext uri="{FF2B5EF4-FFF2-40B4-BE49-F238E27FC236}">
                <a16:creationId xmlns:a16="http://schemas.microsoft.com/office/drawing/2014/main" id="{E976F3E4-0E67-4891-8B94-6441620D8B71}"/>
              </a:ext>
            </a:extLst>
          </p:cNvPr>
          <p:cNvSpPr>
            <a:spLocks noGrp="1"/>
          </p:cNvSpPr>
          <p:nvPr>
            <p:ph type="body" sz="quarter" idx="22"/>
          </p:nvPr>
        </p:nvSpPr>
        <p:spPr/>
        <p:txBody>
          <a:bodyPr rtlCol="0"/>
          <a:lstStyle/>
          <a:p>
            <a:pPr rtl="0"/>
            <a:r>
              <a:rPr lang="fr-FR" dirty="0"/>
              <a:t>678-555-0128</a:t>
            </a:r>
          </a:p>
        </p:txBody>
      </p:sp>
      <p:sp>
        <p:nvSpPr>
          <p:cNvPr id="9" name="Espace réservé du texte 8">
            <a:extLst>
              <a:ext uri="{FF2B5EF4-FFF2-40B4-BE49-F238E27FC236}">
                <a16:creationId xmlns:a16="http://schemas.microsoft.com/office/drawing/2014/main" id="{AE673424-1521-4ECB-BC19-D062786A9ED3}"/>
              </a:ext>
            </a:extLst>
          </p:cNvPr>
          <p:cNvSpPr>
            <a:spLocks noGrp="1"/>
          </p:cNvSpPr>
          <p:nvPr>
            <p:ph type="body" sz="quarter" idx="25"/>
          </p:nvPr>
        </p:nvSpPr>
        <p:spPr/>
        <p:txBody>
          <a:bodyPr rtlCol="0"/>
          <a:lstStyle/>
          <a:p>
            <a:pPr rtl="0"/>
            <a:r>
              <a:rPr lang="fr-FR"/>
              <a:t>E-mail</a:t>
            </a:r>
          </a:p>
        </p:txBody>
      </p:sp>
      <p:sp>
        <p:nvSpPr>
          <p:cNvPr id="8" name="Espace réservé du texte 7">
            <a:extLst>
              <a:ext uri="{FF2B5EF4-FFF2-40B4-BE49-F238E27FC236}">
                <a16:creationId xmlns:a16="http://schemas.microsoft.com/office/drawing/2014/main" id="{1E9D6192-3994-44C6-93B4-D248EEE931D9}"/>
              </a:ext>
            </a:extLst>
          </p:cNvPr>
          <p:cNvSpPr>
            <a:spLocks noGrp="1"/>
          </p:cNvSpPr>
          <p:nvPr>
            <p:ph type="body" sz="quarter" idx="24"/>
          </p:nvPr>
        </p:nvSpPr>
        <p:spPr/>
        <p:txBody>
          <a:bodyPr rtlCol="0"/>
          <a:lstStyle/>
          <a:p>
            <a:pPr rtl="0"/>
            <a:r>
              <a:rPr lang="fr-FR" dirty="0"/>
              <a:t>martin@example.com</a:t>
            </a:r>
          </a:p>
        </p:txBody>
      </p:sp>
    </p:spTree>
    <p:extLst>
      <p:ext uri="{BB962C8B-B14F-4D97-AF65-F5344CB8AC3E}">
        <p14:creationId xmlns:p14="http://schemas.microsoft.com/office/powerpoint/2010/main" val="462353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98DCA46-603B-4178-8707-30E192CE6B8D}"/>
              </a:ext>
            </a:extLst>
          </p:cNvPr>
          <p:cNvSpPr>
            <a:spLocks noGrp="1"/>
          </p:cNvSpPr>
          <p:nvPr>
            <p:ph type="title"/>
          </p:nvPr>
        </p:nvSpPr>
        <p:spPr>
          <a:xfrm>
            <a:off x="774032" y="1033272"/>
            <a:ext cx="5056083" cy="782638"/>
          </a:xfrm>
        </p:spPr>
        <p:txBody>
          <a:bodyPr rtlCol="0">
            <a:normAutofit fontScale="90000"/>
          </a:bodyPr>
          <a:lstStyle/>
          <a:p>
            <a:pPr rtl="0"/>
            <a:r>
              <a:rPr lang="fr-FR"/>
              <a:t>Personnaliser</a:t>
            </a:r>
            <a:r>
              <a:rPr lang="fr-FR" i="1"/>
              <a:t> </a:t>
            </a:r>
            <a:r>
              <a:rPr lang="fr-FR"/>
              <a:t>ce modèle</a:t>
            </a:r>
          </a:p>
        </p:txBody>
      </p:sp>
      <p:sp>
        <p:nvSpPr>
          <p:cNvPr id="8" name="Zone de texte 7">
            <a:hlinkClick r:id="rId3"/>
            <a:extLst>
              <a:ext uri="{FF2B5EF4-FFF2-40B4-BE49-F238E27FC236}">
                <a16:creationId xmlns:a16="http://schemas.microsoft.com/office/drawing/2014/main" id="{5FC6C278-4035-446A-A94B-030E792FDDF5}"/>
              </a:ext>
            </a:extLst>
          </p:cNvPr>
          <p:cNvSpPr txBox="1"/>
          <p:nvPr/>
        </p:nvSpPr>
        <p:spPr>
          <a:xfrm>
            <a:off x="1547813" y="2459504"/>
            <a:ext cx="9096374" cy="2862322"/>
          </a:xfrm>
          <a:prstGeom prst="rect">
            <a:avLst/>
          </a:prstGeom>
          <a:noFill/>
        </p:spPr>
        <p:txBody>
          <a:bodyPr wrap="square" rtlCol="0">
            <a:spAutoFit/>
          </a:bodyPr>
          <a:lstStyle/>
          <a:p>
            <a:pPr algn="ctr" rtl="0"/>
            <a:r>
              <a:rPr lang="fr-FR" sz="6000" u="sng">
                <a:solidFill>
                  <a:srgbClr val="0070C0"/>
                </a:solidFill>
              </a:rPr>
              <a:t>Instructions en matière de modification du modèle et commentaires</a:t>
            </a:r>
          </a:p>
        </p:txBody>
      </p:sp>
      <p:sp>
        <p:nvSpPr>
          <p:cNvPr id="2" name="Espace réservé du numéro de diapositive 1">
            <a:extLst>
              <a:ext uri="{FF2B5EF4-FFF2-40B4-BE49-F238E27FC236}">
                <a16:creationId xmlns:a16="http://schemas.microsoft.com/office/drawing/2014/main" id="{97FC0424-40B9-486A-B71B-BA76CD90DDF4}"/>
              </a:ext>
            </a:extLst>
          </p:cNvPr>
          <p:cNvSpPr>
            <a:spLocks noGrp="1"/>
          </p:cNvSpPr>
          <p:nvPr>
            <p:ph type="sldNum" sz="quarter" idx="10"/>
          </p:nvPr>
        </p:nvSpPr>
        <p:spPr/>
        <p:txBody>
          <a:bodyPr rtlCol="0"/>
          <a:lstStyle/>
          <a:p>
            <a:pPr rtl="0"/>
            <a:fld id="{D495E168-DA5E-4888-8D8A-92B118324C14}" type="slidenum">
              <a:rPr lang="fr-FR" smtClean="0"/>
              <a:pPr rtl="0"/>
              <a:t>29</a:t>
            </a:fld>
            <a:endParaRPr lang="fr-FR"/>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Espace réservé d’image 18" descr="Vue en contre-plongée de l’immeuble de bureaux sous un ciel dégagé">
            <a:extLst>
              <a:ext uri="{FF2B5EF4-FFF2-40B4-BE49-F238E27FC236}">
                <a16:creationId xmlns:a16="http://schemas.microsoft.com/office/drawing/2014/main" id="{98E1357B-90EC-4F60-BE24-5671EC46D030}"/>
              </a:ext>
            </a:extLst>
          </p:cNvPr>
          <p:cNvPicPr>
            <a:picLocks noGrp="1" noChangeAspect="1"/>
          </p:cNvPicPr>
          <p:nvPr>
            <p:ph type="pic" sz="quarter" idx="14"/>
          </p:nvPr>
        </p:nvPicPr>
        <p:blipFill rotWithShape="1">
          <a:blip r:embed="rId3"/>
          <a:srcRect t="13926" b="13926"/>
          <a:stretch/>
        </p:blipFill>
        <p:spPr/>
      </p:pic>
      <p:sp>
        <p:nvSpPr>
          <p:cNvPr id="2" name="Titre 1">
            <a:extLst>
              <a:ext uri="{FF2B5EF4-FFF2-40B4-BE49-F238E27FC236}">
                <a16:creationId xmlns:a16="http://schemas.microsoft.com/office/drawing/2014/main" id="{CFA21564-E2C8-443F-8E07-E59DFA5BC6DF}"/>
              </a:ext>
            </a:extLst>
          </p:cNvPr>
          <p:cNvSpPr>
            <a:spLocks noGrp="1"/>
          </p:cNvSpPr>
          <p:nvPr>
            <p:ph type="title"/>
          </p:nvPr>
        </p:nvSpPr>
        <p:spPr/>
        <p:txBody>
          <a:bodyPr rtlCol="0">
            <a:normAutofit fontScale="90000"/>
          </a:bodyPr>
          <a:lstStyle/>
          <a:p>
            <a:pPr rtl="0"/>
            <a:r>
              <a:rPr lang="fr-FR" dirty="0">
                <a:solidFill>
                  <a:schemeClr val="bg2"/>
                </a:solidFill>
              </a:rPr>
              <a:t>Membres du groupe: </a:t>
            </a:r>
          </a:p>
        </p:txBody>
      </p:sp>
      <p:sp>
        <p:nvSpPr>
          <p:cNvPr id="5" name="Espace réservé du texte 4">
            <a:extLst>
              <a:ext uri="{FF2B5EF4-FFF2-40B4-BE49-F238E27FC236}">
                <a16:creationId xmlns:a16="http://schemas.microsoft.com/office/drawing/2014/main" id="{02A2A374-6D41-4D06-9363-30924664025A}"/>
              </a:ext>
            </a:extLst>
          </p:cNvPr>
          <p:cNvSpPr>
            <a:spLocks noGrp="1"/>
          </p:cNvSpPr>
          <p:nvPr>
            <p:ph type="body" sz="quarter" idx="13"/>
          </p:nvPr>
        </p:nvSpPr>
        <p:spPr>
          <a:xfrm>
            <a:off x="774032" y="2225392"/>
            <a:ext cx="4421856" cy="1631905"/>
          </a:xfrm>
        </p:spPr>
        <p:txBody>
          <a:bodyPr rtlCol="0"/>
          <a:lstStyle/>
          <a:p>
            <a:pPr rtl="0"/>
            <a:r>
              <a:rPr lang="fr-FR" dirty="0">
                <a:solidFill>
                  <a:schemeClr val="bg1"/>
                </a:solidFill>
              </a:rPr>
              <a:t>Fatimatou THIAM</a:t>
            </a:r>
          </a:p>
          <a:p>
            <a:pPr rtl="0"/>
            <a:r>
              <a:rPr lang="fr-FR" dirty="0">
                <a:solidFill>
                  <a:schemeClr val="bg1"/>
                </a:solidFill>
              </a:rPr>
              <a:t>Abdrahmane GADIO</a:t>
            </a:r>
          </a:p>
          <a:p>
            <a:pPr rtl="0"/>
            <a:endParaRPr lang="fr-FR" dirty="0">
              <a:solidFill>
                <a:schemeClr val="bg1"/>
              </a:solidFill>
            </a:endParaRPr>
          </a:p>
        </p:txBody>
      </p:sp>
      <p:sp>
        <p:nvSpPr>
          <p:cNvPr id="3" name="Espace réservé du numéro de diapositive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rtlCol="0"/>
          <a:lstStyle/>
          <a:p>
            <a:pPr rtl="0"/>
            <a:fld id="{D495E168-DA5E-4888-8D8A-92B118324C14}" type="slidenum">
              <a:rPr lang="fr-FR" smtClean="0"/>
              <a:pPr rtl="0"/>
              <a:t>3</a:t>
            </a:fld>
            <a:endParaRPr lang="fr-FR"/>
          </a:p>
        </p:txBody>
      </p:sp>
    </p:spTree>
    <p:extLst>
      <p:ext uri="{BB962C8B-B14F-4D97-AF65-F5344CB8AC3E}">
        <p14:creationId xmlns:p14="http://schemas.microsoft.com/office/powerpoint/2010/main" val="1106630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0C01CE71-FC76-4B08-B6CF-991940C3CF1D}"/>
              </a:ext>
            </a:extLst>
          </p:cNvPr>
          <p:cNvSpPr>
            <a:spLocks noGrp="1"/>
          </p:cNvSpPr>
          <p:nvPr>
            <p:ph type="title"/>
          </p:nvPr>
        </p:nvSpPr>
        <p:spPr/>
        <p:txBody>
          <a:bodyPr rtlCol="0">
            <a:normAutofit/>
          </a:bodyPr>
          <a:lstStyle/>
          <a:p>
            <a:pPr rtl="0"/>
            <a:r>
              <a:rPr lang="fr-FR" dirty="0">
                <a:solidFill>
                  <a:schemeClr val="accent2"/>
                </a:solidFill>
              </a:rPr>
              <a:t>PLAN:</a:t>
            </a:r>
          </a:p>
        </p:txBody>
      </p:sp>
      <p:sp>
        <p:nvSpPr>
          <p:cNvPr id="4" name="Espace réservé du texte 3">
            <a:extLst>
              <a:ext uri="{FF2B5EF4-FFF2-40B4-BE49-F238E27FC236}">
                <a16:creationId xmlns:a16="http://schemas.microsoft.com/office/drawing/2014/main" id="{A88F02AC-2ACE-4B6E-9181-99EBB08906BB}"/>
              </a:ext>
            </a:extLst>
          </p:cNvPr>
          <p:cNvSpPr>
            <a:spLocks noGrp="1"/>
          </p:cNvSpPr>
          <p:nvPr>
            <p:ph type="body" sz="quarter" idx="15"/>
          </p:nvPr>
        </p:nvSpPr>
        <p:spPr>
          <a:xfrm>
            <a:off x="911225" y="2039007"/>
            <a:ext cx="9297077" cy="3910943"/>
          </a:xfrm>
        </p:spPr>
        <p:txBody>
          <a:bodyPr rtlCol="0">
            <a:noAutofit/>
          </a:bodyPr>
          <a:lstStyle/>
          <a:p>
            <a:pPr marL="0" indent="0" rtl="0">
              <a:buNone/>
            </a:pPr>
            <a:r>
              <a:rPr lang="fr-FR" sz="2000" b="1" dirty="0">
                <a:solidFill>
                  <a:schemeClr val="bg1"/>
                </a:solidFill>
              </a:rPr>
              <a:t>I-INTRODUCTION</a:t>
            </a:r>
          </a:p>
          <a:p>
            <a:pPr marL="0" indent="0" rtl="0">
              <a:buNone/>
            </a:pPr>
            <a:r>
              <a:rPr lang="fr-FR" sz="2000" b="1" dirty="0">
                <a:solidFill>
                  <a:schemeClr val="bg1"/>
                </a:solidFill>
              </a:rPr>
              <a:t>II-RSA ET PRINCIPES</a:t>
            </a:r>
          </a:p>
          <a:p>
            <a:pPr marL="0" indent="0" rtl="0">
              <a:buNone/>
            </a:pPr>
            <a:r>
              <a:rPr lang="fr-FR" sz="2000" b="1" dirty="0">
                <a:solidFill>
                  <a:schemeClr val="bg1"/>
                </a:solidFill>
              </a:rPr>
              <a:t>III-REALISATION DU PROGRAMME EN UTILISANT RSA</a:t>
            </a:r>
          </a:p>
          <a:p>
            <a:pPr marL="0" indent="0" rtl="0">
              <a:buNone/>
            </a:pPr>
            <a:r>
              <a:rPr lang="fr-FR" i="1" dirty="0">
                <a:solidFill>
                  <a:schemeClr val="bg1"/>
                </a:solidFill>
              </a:rPr>
              <a:t>	</a:t>
            </a:r>
            <a:r>
              <a:rPr lang="fr-FR" sz="1600" b="1" i="1" dirty="0">
                <a:solidFill>
                  <a:schemeClr val="bg1"/>
                </a:solidFill>
              </a:rPr>
              <a:t>1-Présentation du programme</a:t>
            </a:r>
            <a:endParaRPr lang="fr-FR" b="1" i="1" dirty="0">
              <a:solidFill>
                <a:schemeClr val="bg1"/>
              </a:solidFill>
            </a:endParaRPr>
          </a:p>
          <a:p>
            <a:pPr marL="0" indent="0" rtl="0">
              <a:buNone/>
            </a:pPr>
            <a:r>
              <a:rPr lang="fr-FR" i="1" dirty="0">
                <a:solidFill>
                  <a:schemeClr val="bg1"/>
                </a:solidFill>
              </a:rPr>
              <a:t>		</a:t>
            </a:r>
            <a:r>
              <a:rPr lang="fr-FR" b="1" i="1" dirty="0">
                <a:solidFill>
                  <a:schemeClr val="bg1"/>
                </a:solidFill>
              </a:rPr>
              <a:t>1.1-But du programme</a:t>
            </a:r>
          </a:p>
          <a:p>
            <a:pPr marL="0" indent="0" rtl="0">
              <a:buNone/>
            </a:pPr>
            <a:r>
              <a:rPr lang="fr-FR" i="1" dirty="0">
                <a:solidFill>
                  <a:schemeClr val="bg1"/>
                </a:solidFill>
              </a:rPr>
              <a:t>		</a:t>
            </a:r>
            <a:r>
              <a:rPr lang="fr-FR" b="1" i="1" dirty="0">
                <a:solidFill>
                  <a:schemeClr val="bg1"/>
                </a:solidFill>
              </a:rPr>
              <a:t>1.2-choix du protocole de communication</a:t>
            </a:r>
          </a:p>
          <a:p>
            <a:pPr marL="0" indent="0" rtl="0">
              <a:buNone/>
            </a:pPr>
            <a:r>
              <a:rPr lang="fr-FR" i="1" dirty="0">
                <a:solidFill>
                  <a:schemeClr val="bg1"/>
                </a:solidFill>
              </a:rPr>
              <a:t>	</a:t>
            </a:r>
            <a:r>
              <a:rPr lang="fr-FR" sz="1600" b="1" i="1" dirty="0">
                <a:solidFill>
                  <a:schemeClr val="bg1"/>
                </a:solidFill>
              </a:rPr>
              <a:t>2-Schéma du programme</a:t>
            </a:r>
            <a:endParaRPr lang="fr-FR" b="1" i="1" dirty="0">
              <a:solidFill>
                <a:schemeClr val="bg1"/>
              </a:solidFill>
            </a:endParaRPr>
          </a:p>
          <a:p>
            <a:pPr marL="0" indent="0" rtl="0">
              <a:buNone/>
            </a:pPr>
            <a:r>
              <a:rPr lang="fr-FR" i="1" dirty="0">
                <a:solidFill>
                  <a:schemeClr val="bg1"/>
                </a:solidFill>
              </a:rPr>
              <a:t>	</a:t>
            </a:r>
            <a:r>
              <a:rPr lang="fr-FR" sz="1600" b="1" i="1" dirty="0">
                <a:solidFill>
                  <a:schemeClr val="bg1"/>
                </a:solidFill>
              </a:rPr>
              <a:t>3-Réalisation</a:t>
            </a:r>
          </a:p>
          <a:p>
            <a:pPr marL="0" indent="0" rtl="0">
              <a:buNone/>
            </a:pPr>
            <a:r>
              <a:rPr lang="fr-FR" sz="1600" b="1" dirty="0">
                <a:solidFill>
                  <a:schemeClr val="bg1"/>
                </a:solidFill>
              </a:rPr>
              <a:t>IV-INTERFACES APPLICATION</a:t>
            </a:r>
          </a:p>
          <a:p>
            <a:pPr marL="0" indent="0" rtl="0">
              <a:buNone/>
            </a:pPr>
            <a:r>
              <a:rPr lang="fr-FR" sz="2000" b="1" dirty="0">
                <a:solidFill>
                  <a:schemeClr val="bg1"/>
                </a:solidFill>
              </a:rPr>
              <a:t>V-Conclusion</a:t>
            </a:r>
          </a:p>
          <a:p>
            <a:pPr marL="0" indent="0" rtl="0">
              <a:buNone/>
            </a:pPr>
            <a:r>
              <a:rPr lang="fr-FR" sz="2000" b="1" dirty="0">
                <a:solidFill>
                  <a:schemeClr val="bg1"/>
                </a:solidFill>
              </a:rPr>
              <a:t>V-sources</a:t>
            </a:r>
          </a:p>
        </p:txBody>
      </p:sp>
      <p:pic>
        <p:nvPicPr>
          <p:cNvPr id="14" name="Espace réservé d’image 13" descr="Design futuriste d’un immeuble de bureaux sous un ciel dégagé">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3"/>
          <a:srcRect l="17163" t="7596" r="21154"/>
          <a:stretch/>
        </p:blipFill>
        <p:spPr>
          <a:xfrm>
            <a:off x="5519738" y="0"/>
            <a:ext cx="6103621" cy="6858000"/>
          </a:xfrm>
        </p:spPr>
      </p:pic>
      <p:sp>
        <p:nvSpPr>
          <p:cNvPr id="2" name="Espace réservé du numéro de diapositive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rtlCol="0"/>
          <a:lstStyle/>
          <a:p>
            <a:pPr rtl="0"/>
            <a:fld id="{D495E168-DA5E-4888-8D8A-92B118324C14}" type="slidenum">
              <a:rPr lang="fr-FR" smtClean="0"/>
              <a:pPr rtl="0"/>
              <a:t>4</a:t>
            </a:fld>
            <a:endParaRPr lang="fr-FR"/>
          </a:p>
        </p:txBody>
      </p:sp>
    </p:spTree>
    <p:extLst>
      <p:ext uri="{BB962C8B-B14F-4D97-AF65-F5344CB8AC3E}">
        <p14:creationId xmlns:p14="http://schemas.microsoft.com/office/powerpoint/2010/main" val="265579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ce réservé d’image 13" descr="Design futuriste d’un immeuble de bureaux sous un ciel dégagé">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3"/>
          <a:srcRect l="10743" t="17230" r="27972"/>
          <a:stretch/>
        </p:blipFill>
        <p:spPr>
          <a:xfrm>
            <a:off x="0" y="404811"/>
            <a:ext cx="6108872" cy="5485128"/>
          </a:xfrm>
        </p:spPr>
      </p:pic>
      <p:sp>
        <p:nvSpPr>
          <p:cNvPr id="5" name="Titre 4">
            <a:extLst>
              <a:ext uri="{FF2B5EF4-FFF2-40B4-BE49-F238E27FC236}">
                <a16:creationId xmlns:a16="http://schemas.microsoft.com/office/drawing/2014/main" id="{20B93806-769F-4C20-A684-CA4CB5BB858C}"/>
              </a:ext>
            </a:extLst>
          </p:cNvPr>
          <p:cNvSpPr>
            <a:spLocks noGrp="1"/>
          </p:cNvSpPr>
          <p:nvPr>
            <p:ph type="title"/>
          </p:nvPr>
        </p:nvSpPr>
        <p:spPr/>
        <p:txBody>
          <a:bodyPr rtlCol="0">
            <a:normAutofit fontScale="90000"/>
          </a:bodyPr>
          <a:lstStyle/>
          <a:p>
            <a:pPr rtl="0"/>
            <a:r>
              <a:rPr lang="fr-FR" dirty="0">
                <a:solidFill>
                  <a:schemeClr val="bg2"/>
                </a:solidFill>
              </a:rPr>
              <a:t>I-INTRODUCTION</a:t>
            </a:r>
          </a:p>
        </p:txBody>
      </p:sp>
      <p:sp>
        <p:nvSpPr>
          <p:cNvPr id="4" name="Espace réservé du texte 3">
            <a:extLst>
              <a:ext uri="{FF2B5EF4-FFF2-40B4-BE49-F238E27FC236}">
                <a16:creationId xmlns:a16="http://schemas.microsoft.com/office/drawing/2014/main" id="{7E209D92-7413-44EE-BC90-ECE50DA3158D}"/>
              </a:ext>
            </a:extLst>
          </p:cNvPr>
          <p:cNvSpPr>
            <a:spLocks noGrp="1"/>
          </p:cNvSpPr>
          <p:nvPr>
            <p:ph type="body" sz="quarter" idx="15"/>
          </p:nvPr>
        </p:nvSpPr>
        <p:spPr>
          <a:xfrm>
            <a:off x="6400801" y="1986455"/>
            <a:ext cx="5192888" cy="3903483"/>
          </a:xfrm>
        </p:spPr>
        <p:txBody>
          <a:bodyPr rtlCol="0">
            <a:normAutofit lnSpcReduction="10000"/>
          </a:bodyPr>
          <a:lstStyle/>
          <a:p>
            <a:pPr marL="0" indent="0" rtl="0">
              <a:buNone/>
            </a:pPr>
            <a:r>
              <a:rPr lang="fr-FR" sz="1800" dirty="0">
                <a:solidFill>
                  <a:schemeClr val="bg1"/>
                </a:solidFill>
              </a:rPr>
              <a:t>Grâce à internet ,la communication en ligne est devenu, au XXI siècle, l’un des principaux moyens de capter l’attention du public. Cette communication concerne non seulement le secteur de l’entreprise ,mais aussi le domaine privé. C’est grâce à elle si ces deux domaines sont capables de communiquer étroitement et efficacement.</a:t>
            </a:r>
          </a:p>
          <a:p>
            <a:pPr marL="0" indent="0" rtl="0">
              <a:buNone/>
            </a:pPr>
            <a:r>
              <a:rPr lang="fr-FR" sz="1800" dirty="0">
                <a:solidFill>
                  <a:schemeClr val="bg1"/>
                </a:solidFill>
              </a:rPr>
              <a:t>Ainsi comment communiquer en sécurité?</a:t>
            </a:r>
          </a:p>
          <a:p>
            <a:pPr marL="0" indent="0" rtl="0">
              <a:buNone/>
            </a:pPr>
            <a:r>
              <a:rPr lang="fr-FR" sz="1800" dirty="0">
                <a:solidFill>
                  <a:schemeClr val="bg1"/>
                </a:solidFill>
              </a:rPr>
              <a:t>La réponse nous est donné par les cryptographes, avec leurs innombrables technique de sécurité.</a:t>
            </a:r>
          </a:p>
          <a:p>
            <a:pPr marL="0" indent="0">
              <a:buNone/>
            </a:pPr>
            <a:r>
              <a:rPr lang="fr-FR" sz="1800" dirty="0">
                <a:solidFill>
                  <a:schemeClr val="bg1"/>
                </a:solidFill>
              </a:rPr>
              <a:t>En ce qui nous concerne, nous allons mettre en place un système de communication entre deux utilisateurs, avec chaque message crypté avec l’algorithme RSA</a:t>
            </a:r>
          </a:p>
          <a:p>
            <a:pPr marL="0" indent="0" rtl="0">
              <a:buNone/>
            </a:pPr>
            <a:r>
              <a:rPr lang="fr-FR" dirty="0"/>
              <a:t>   </a:t>
            </a:r>
          </a:p>
        </p:txBody>
      </p:sp>
      <p:sp>
        <p:nvSpPr>
          <p:cNvPr id="2" name="Espace réservé du numéro de diapositive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rtlCol="0"/>
          <a:lstStyle/>
          <a:p>
            <a:pPr rtl="0"/>
            <a:fld id="{D495E168-DA5E-4888-8D8A-92B118324C14}" type="slidenum">
              <a:rPr lang="fr-FR" smtClean="0"/>
              <a:pPr rtl="0"/>
              <a:t>5</a:t>
            </a:fld>
            <a:endParaRPr lang="fr-FR"/>
          </a:p>
        </p:txBody>
      </p:sp>
    </p:spTree>
    <p:extLst>
      <p:ext uri="{BB962C8B-B14F-4D97-AF65-F5344CB8AC3E}">
        <p14:creationId xmlns:p14="http://schemas.microsoft.com/office/powerpoint/2010/main" val="2987149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0719E0E7-CFBA-48B5-AA1B-EA5B887F6650}"/>
              </a:ext>
            </a:extLst>
          </p:cNvPr>
          <p:cNvSpPr>
            <a:spLocks noGrp="1"/>
          </p:cNvSpPr>
          <p:nvPr>
            <p:ph type="title"/>
          </p:nvPr>
        </p:nvSpPr>
        <p:spPr bwMode="grayWhite">
          <a:xfrm>
            <a:off x="3201922" y="908050"/>
            <a:ext cx="5994630" cy="478723"/>
          </a:xfrm>
        </p:spPr>
        <p:txBody>
          <a:bodyPr rtlCol="0">
            <a:normAutofit fontScale="90000"/>
          </a:bodyPr>
          <a:lstStyle/>
          <a:p>
            <a:pPr rtl="0"/>
            <a:r>
              <a:rPr lang="fr-FR" dirty="0">
                <a:solidFill>
                  <a:schemeClr val="bg2"/>
                </a:solidFill>
              </a:rPr>
              <a:t>II-RSA &amp; PRINCIPES</a:t>
            </a:r>
          </a:p>
        </p:txBody>
      </p:sp>
      <p:sp>
        <p:nvSpPr>
          <p:cNvPr id="6" name="Espace réservé du texte 5">
            <a:extLst>
              <a:ext uri="{FF2B5EF4-FFF2-40B4-BE49-F238E27FC236}">
                <a16:creationId xmlns:a16="http://schemas.microsoft.com/office/drawing/2014/main" id="{FA6EDE3F-FD3C-4A2C-837A-5B3420BD5E75}"/>
              </a:ext>
            </a:extLst>
          </p:cNvPr>
          <p:cNvSpPr>
            <a:spLocks noGrp="1"/>
          </p:cNvSpPr>
          <p:nvPr>
            <p:ph type="body" sz="quarter" idx="20"/>
          </p:nvPr>
        </p:nvSpPr>
        <p:spPr bwMode="grayWhite">
          <a:xfrm>
            <a:off x="774032" y="1502979"/>
            <a:ext cx="10505572" cy="4394057"/>
          </a:xfrm>
        </p:spPr>
        <p:txBody>
          <a:bodyPr rtlCol="0">
            <a:noAutofit/>
          </a:bodyPr>
          <a:lstStyle/>
          <a:p>
            <a:pPr marL="0" indent="0">
              <a:lnSpc>
                <a:spcPct val="110000"/>
              </a:lnSpc>
              <a:buNone/>
            </a:pPr>
            <a:r>
              <a:rPr lang="fr-FR" sz="2000" dirty="0">
                <a:solidFill>
                  <a:schemeClr val="bg1"/>
                </a:solidFill>
              </a:rPr>
              <a:t>Du nom de ses inventeurs (Rivest, Shamir et Adleman), RSA est le premier algorithme à clé publique inventé en 1978. Il est aujourd'hui un système universel servant dans une multitude d'applications ,ce système RSA repose sur la difficulté de factoriser de grands nombres premiers.</a:t>
            </a:r>
          </a:p>
          <a:p>
            <a:pPr marL="0" indent="0">
              <a:lnSpc>
                <a:spcPct val="110000"/>
              </a:lnSpc>
              <a:buNone/>
            </a:pPr>
            <a:r>
              <a:rPr lang="fr-FR" sz="2000" dirty="0">
                <a:solidFill>
                  <a:schemeClr val="bg1"/>
                </a:solidFill>
              </a:rPr>
              <a:t> </a:t>
            </a:r>
            <a:r>
              <a:rPr lang="en-US" sz="2000" dirty="0">
                <a:solidFill>
                  <a:schemeClr val="bg1"/>
                </a:solidFill>
              </a:rPr>
              <a:t>Principes :</a:t>
            </a:r>
          </a:p>
          <a:p>
            <a:pPr marL="0" indent="0">
              <a:lnSpc>
                <a:spcPct val="110000"/>
              </a:lnSpc>
              <a:buNone/>
            </a:pPr>
            <a:r>
              <a:rPr lang="fr-FR" sz="2000" dirty="0">
                <a:solidFill>
                  <a:schemeClr val="bg1"/>
                </a:solidFill>
              </a:rPr>
              <a:t>Le principe du RSA est relativement simple. Utilisons deux utilisateur classique, Alice et Bob, avec Bob qui veut envoyer un message à Alice mais en utilisant le RSA. Alice va générer deux clés : Une clé publique qu'elle diffusera aux personnes voulant lui parler. Cette clé sert à crypter et uniquement crypter les messages, comme nous le verront plu tard on ne peut pas décrypter les messages avec la clé publique. Une clé privée qu’Alice gardera bien cacher des autres utilisateurs. Cette clé sert à décrypter tous les messages qui ont été crypté avec sa clé publique. Alice envoie donc sa clé publique a Bob pour qu'il puisse lui envoyer en message crypter. Puis Alice récupère le message crypté de Bob et le décrypter à l'aide de sa clé Privé.</a:t>
            </a:r>
            <a:endParaRPr lang="en-US" sz="2000" dirty="0">
              <a:solidFill>
                <a:schemeClr val="bg1"/>
              </a:solidFill>
            </a:endParaRPr>
          </a:p>
          <a:p>
            <a:pPr marL="0" indent="0">
              <a:lnSpc>
                <a:spcPct val="110000"/>
              </a:lnSpc>
              <a:buNone/>
            </a:pPr>
            <a:r>
              <a:rPr lang="fr-FR" sz="2000" dirty="0">
                <a:solidFill>
                  <a:schemeClr val="bg1"/>
                </a:solidFill>
              </a:rPr>
              <a:t>                                             Illustration : Message de Bob vers Alice</a:t>
            </a:r>
          </a:p>
          <a:p>
            <a:pPr marL="0" indent="0">
              <a:lnSpc>
                <a:spcPct val="110000"/>
              </a:lnSpc>
              <a:buNone/>
            </a:pPr>
            <a:endParaRPr lang="fr-FR" dirty="0"/>
          </a:p>
        </p:txBody>
      </p:sp>
      <p:sp>
        <p:nvSpPr>
          <p:cNvPr id="2" name="Espace réservé du numéro de diapositive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rtlCol="0"/>
          <a:lstStyle/>
          <a:p>
            <a:pPr rtl="0"/>
            <a:fld id="{D495E168-DA5E-4888-8D8A-92B118324C14}" type="slidenum">
              <a:rPr lang="fr-FR" smtClean="0"/>
              <a:pPr rtl="0"/>
              <a:t>6</a:t>
            </a:fld>
            <a:endParaRPr lang="fr-FR"/>
          </a:p>
        </p:txBody>
      </p:sp>
    </p:spTree>
    <p:extLst>
      <p:ext uri="{BB962C8B-B14F-4D97-AF65-F5344CB8AC3E}">
        <p14:creationId xmlns:p14="http://schemas.microsoft.com/office/powerpoint/2010/main" val="3846360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E1CCEE-5676-4586-8866-FA5BE5CA59D6}"/>
              </a:ext>
            </a:extLst>
          </p:cNvPr>
          <p:cNvSpPr>
            <a:spLocks noGrp="1"/>
          </p:cNvSpPr>
          <p:nvPr>
            <p:ph type="sldNum" sz="quarter" idx="10"/>
          </p:nvPr>
        </p:nvSpPr>
        <p:spPr bwMode="grayWhite"/>
        <p:txBody>
          <a:bodyPr rtlCol="0"/>
          <a:lstStyle/>
          <a:p>
            <a:pPr rtl="0"/>
            <a:fld id="{D495E168-DA5E-4888-8D8A-92B118324C14}" type="slidenum">
              <a:rPr lang="fr-FR" smtClean="0"/>
              <a:pPr rtl="0"/>
              <a:t>7</a:t>
            </a:fld>
            <a:endParaRPr lang="fr-FR" dirty="0"/>
          </a:p>
        </p:txBody>
      </p:sp>
      <p:sp>
        <p:nvSpPr>
          <p:cNvPr id="6" name="Espace réservé du texte 5"/>
          <p:cNvSpPr>
            <a:spLocks noGrp="1"/>
          </p:cNvSpPr>
          <p:nvPr>
            <p:ph type="body" sz="quarter" idx="13"/>
          </p:nvPr>
        </p:nvSpPr>
        <p:spPr>
          <a:xfrm>
            <a:off x="774032" y="3587750"/>
            <a:ext cx="10966412" cy="2632428"/>
          </a:xfrm>
        </p:spPr>
        <p:txBody>
          <a:bodyPr>
            <a:normAutofit lnSpcReduction="10000"/>
          </a:bodyPr>
          <a:lstStyle/>
          <a:p>
            <a:r>
              <a:rPr lang="fr-CH" dirty="0"/>
              <a:t>                                                            </a:t>
            </a:r>
          </a:p>
          <a:p>
            <a:r>
              <a:rPr lang="fr-CH" dirty="0"/>
              <a:t>                                               </a:t>
            </a:r>
            <a:r>
              <a:rPr lang="en-US" sz="2600" dirty="0">
                <a:solidFill>
                  <a:schemeClr val="bg2"/>
                </a:solidFill>
              </a:rPr>
              <a:t>Génération des Clés.</a:t>
            </a:r>
          </a:p>
          <a:p>
            <a:endParaRPr lang="fr-FR" dirty="0">
              <a:solidFill>
                <a:schemeClr val="bg1"/>
              </a:solidFill>
            </a:endParaRPr>
          </a:p>
          <a:p>
            <a:r>
              <a:rPr lang="fr-FR" dirty="0">
                <a:solidFill>
                  <a:schemeClr val="bg1"/>
                </a:solidFill>
              </a:rPr>
              <a:t>Maintenant que le principe est compris passons maintenant à l'aspect mathématique du RSA, comment génère-t-on les clés, comment crypter le message et comment le décrypter. Soit m le message en clair (non crypté). Soit c le message encrypté. Soit (</a:t>
            </a:r>
            <a:r>
              <a:rPr lang="fr-FR" dirty="0" err="1">
                <a:solidFill>
                  <a:schemeClr val="bg1"/>
                </a:solidFill>
              </a:rPr>
              <a:t>e,n</a:t>
            </a:r>
            <a:r>
              <a:rPr lang="fr-FR" dirty="0">
                <a:solidFill>
                  <a:schemeClr val="bg1"/>
                </a:solidFill>
              </a:rPr>
              <a:t>) le couple qui constitue la clé publique. Soit (d,n) le couple qui constitue la clé privé.</a:t>
            </a:r>
            <a:endParaRPr lang="en-US" dirty="0">
              <a:solidFill>
                <a:schemeClr val="bg1"/>
              </a:solidFill>
            </a:endParaRPr>
          </a:p>
        </p:txBody>
      </p:sp>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88" y="112888"/>
            <a:ext cx="11424355" cy="3316111"/>
          </a:xfrm>
          <a:prstGeom prst="rect">
            <a:avLst/>
          </a:prstGeom>
        </p:spPr>
      </p:pic>
    </p:spTree>
    <p:extLst>
      <p:ext uri="{BB962C8B-B14F-4D97-AF65-F5344CB8AC3E}">
        <p14:creationId xmlns:p14="http://schemas.microsoft.com/office/powerpoint/2010/main" val="3929948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a:extLst>
              <a:ext uri="{FF2B5EF4-FFF2-40B4-BE49-F238E27FC236}">
                <a16:creationId xmlns:a16="http://schemas.microsoft.com/office/drawing/2014/main" id="{ADE478EB-C91D-4F65-ABE7-97357B17A1CA}"/>
              </a:ext>
            </a:extLst>
          </p:cNvPr>
          <p:cNvSpPr>
            <a:spLocks noGrp="1"/>
          </p:cNvSpPr>
          <p:nvPr>
            <p:ph type="body" sz="quarter" idx="13"/>
          </p:nvPr>
        </p:nvSpPr>
        <p:spPr bwMode="grayWhite">
          <a:xfrm>
            <a:off x="451557" y="327378"/>
            <a:ext cx="11063110" cy="6208889"/>
          </a:xfrm>
        </p:spPr>
        <p:txBody>
          <a:bodyPr rtlCol="0">
            <a:normAutofit/>
          </a:bodyPr>
          <a:lstStyle/>
          <a:p>
            <a:r>
              <a:rPr lang="fr-FR" dirty="0">
                <a:solidFill>
                  <a:schemeClr val="bg1"/>
                </a:solidFill>
              </a:rPr>
              <a:t> ● On choisit deux grands nombres premiers p et q du même ordre de grandeur.</a:t>
            </a:r>
          </a:p>
          <a:p>
            <a:r>
              <a:rPr lang="fr-FR" dirty="0">
                <a:solidFill>
                  <a:schemeClr val="bg1"/>
                </a:solidFill>
              </a:rPr>
              <a:t> ● On calcule n : n= p*q</a:t>
            </a:r>
          </a:p>
          <a:p>
            <a:r>
              <a:rPr lang="fr-FR" dirty="0">
                <a:solidFill>
                  <a:schemeClr val="bg1"/>
                </a:solidFill>
              </a:rPr>
              <a:t> ● On calcul e tel que e n'ai aucun facteur commun avec (p-1)(q-1). </a:t>
            </a:r>
          </a:p>
          <a:p>
            <a:r>
              <a:rPr lang="fr-FR" dirty="0">
                <a:solidFill>
                  <a:schemeClr val="bg1"/>
                </a:solidFill>
              </a:rPr>
              <a:t>           Pour cela on va utiliser l'algorithme de Bachet - Bézout. </a:t>
            </a:r>
          </a:p>
          <a:p>
            <a:r>
              <a:rPr lang="fr-FR" dirty="0">
                <a:solidFill>
                  <a:schemeClr val="bg1"/>
                </a:solidFill>
              </a:rPr>
              <a:t>           Apres avoir calculé e, on a la clé publique (e,n). </a:t>
            </a:r>
          </a:p>
          <a:p>
            <a:r>
              <a:rPr lang="fr-FR" dirty="0">
                <a:solidFill>
                  <a:schemeClr val="bg1"/>
                </a:solidFill>
              </a:rPr>
              <a:t> ● On calcule d tel que ed mod (p-1)(q-1) = </a:t>
            </a:r>
            <a:r>
              <a:rPr lang="fr-FR">
                <a:solidFill>
                  <a:schemeClr val="bg1"/>
                </a:solidFill>
              </a:rPr>
              <a:t>1  </a:t>
            </a:r>
            <a:endParaRPr lang="fr-FR" dirty="0">
              <a:solidFill>
                <a:schemeClr val="bg1"/>
              </a:solidFill>
            </a:endParaRPr>
          </a:p>
          <a:p>
            <a:r>
              <a:rPr lang="fr-FR" dirty="0">
                <a:solidFill>
                  <a:schemeClr val="bg1"/>
                </a:solidFill>
              </a:rPr>
              <a:t>           Apres avoir calculer d, on a la clé privé (d,n).</a:t>
            </a:r>
          </a:p>
          <a:p>
            <a:r>
              <a:rPr lang="fr-FR" dirty="0">
                <a:solidFill>
                  <a:schemeClr val="bg1"/>
                </a:solidFill>
              </a:rPr>
              <a:t> Maintenant que nous avons nos couples de clés (publique et privé) nous </a:t>
            </a:r>
          </a:p>
          <a:p>
            <a:r>
              <a:rPr lang="fr-FR" dirty="0">
                <a:solidFill>
                  <a:schemeClr val="bg1"/>
                </a:solidFill>
              </a:rPr>
              <a:t> pouvons  encrypter nos message et les décrypter.</a:t>
            </a:r>
          </a:p>
          <a:p>
            <a:r>
              <a:rPr lang="fr-FR" dirty="0">
                <a:solidFill>
                  <a:schemeClr val="bg1"/>
                </a:solidFill>
              </a:rPr>
              <a:t> Pour cela on effectue les opérations suivantes : </a:t>
            </a:r>
          </a:p>
          <a:p>
            <a:r>
              <a:rPr lang="fr-FR" dirty="0">
                <a:solidFill>
                  <a:schemeClr val="bg1"/>
                </a:solidFill>
              </a:rPr>
              <a:t> Pour encrypter le message : c = m^e mod n</a:t>
            </a:r>
          </a:p>
          <a:p>
            <a:r>
              <a:rPr lang="fr-FR" dirty="0">
                <a:solidFill>
                  <a:schemeClr val="bg1"/>
                </a:solidFill>
              </a:rPr>
              <a:t> Pour décrypter le message : m = c^d mod n</a:t>
            </a:r>
          </a:p>
        </p:txBody>
      </p:sp>
      <p:sp>
        <p:nvSpPr>
          <p:cNvPr id="2" name="Espace réservé du numéro de diapositive 1">
            <a:extLst>
              <a:ext uri="{FF2B5EF4-FFF2-40B4-BE49-F238E27FC236}">
                <a16:creationId xmlns:a16="http://schemas.microsoft.com/office/drawing/2014/main" id="{8F9A1308-AD4D-492C-B931-EA94BBCF4B56}"/>
              </a:ext>
            </a:extLst>
          </p:cNvPr>
          <p:cNvSpPr>
            <a:spLocks noGrp="1"/>
          </p:cNvSpPr>
          <p:nvPr>
            <p:ph type="sldNum" sz="quarter" idx="10"/>
          </p:nvPr>
        </p:nvSpPr>
        <p:spPr/>
        <p:txBody>
          <a:bodyPr rtlCol="0"/>
          <a:lstStyle/>
          <a:p>
            <a:pPr rtl="0"/>
            <a:fld id="{D495E168-DA5E-4888-8D8A-92B118324C14}" type="slidenum">
              <a:rPr lang="fr-FR" smtClean="0"/>
              <a:pPr rtl="0"/>
              <a:t>8</a:t>
            </a:fld>
            <a:endParaRPr lang="fr-FR"/>
          </a:p>
        </p:txBody>
      </p:sp>
    </p:spTree>
    <p:extLst>
      <p:ext uri="{BB962C8B-B14F-4D97-AF65-F5344CB8AC3E}">
        <p14:creationId xmlns:p14="http://schemas.microsoft.com/office/powerpoint/2010/main" val="2519517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Espace réservé d’image 15" descr="Vue déformée représentant un bâtiment blanc sous un ciel bleu clair">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3"/>
          <a:srcRect t="7642" b="7642"/>
          <a:stretch>
            <a:fillRect/>
          </a:stretch>
        </p:blipFill>
        <p:spPr>
          <a:xfrm>
            <a:off x="15240" y="39511"/>
            <a:ext cx="12161519" cy="6778978"/>
          </a:xfrm>
        </p:spPr>
      </p:pic>
      <p:sp>
        <p:nvSpPr>
          <p:cNvPr id="4" name="Titre 3">
            <a:extLst>
              <a:ext uri="{FF2B5EF4-FFF2-40B4-BE49-F238E27FC236}">
                <a16:creationId xmlns:a16="http://schemas.microsoft.com/office/drawing/2014/main" id="{2E4FFE8E-5987-44EA-AF65-5CFA15DD7653}"/>
              </a:ext>
            </a:extLst>
          </p:cNvPr>
          <p:cNvSpPr>
            <a:spLocks noGrp="1"/>
          </p:cNvSpPr>
          <p:nvPr>
            <p:ph type="title"/>
          </p:nvPr>
        </p:nvSpPr>
        <p:spPr bwMode="auto">
          <a:xfrm>
            <a:off x="774032" y="158044"/>
            <a:ext cx="10514998" cy="1027289"/>
          </a:xfrm>
        </p:spPr>
        <p:txBody>
          <a:bodyPr rtlCol="0"/>
          <a:lstStyle/>
          <a:p>
            <a:pPr rtl="0"/>
            <a:r>
              <a:rPr lang="fr-FR" dirty="0"/>
              <a:t>                </a:t>
            </a:r>
            <a:r>
              <a:rPr lang="fr-FR" dirty="0">
                <a:solidFill>
                  <a:schemeClr val="bg2"/>
                </a:solidFill>
              </a:rPr>
              <a:t>Exemple</a:t>
            </a:r>
          </a:p>
        </p:txBody>
      </p:sp>
      <p:sp>
        <p:nvSpPr>
          <p:cNvPr id="5" name="Espace réservé du texte 4">
            <a:extLst>
              <a:ext uri="{FF2B5EF4-FFF2-40B4-BE49-F238E27FC236}">
                <a16:creationId xmlns:a16="http://schemas.microsoft.com/office/drawing/2014/main" id="{5B4E4515-E409-46A3-BF8E-A723CC4A9068}"/>
              </a:ext>
            </a:extLst>
          </p:cNvPr>
          <p:cNvSpPr>
            <a:spLocks noGrp="1"/>
          </p:cNvSpPr>
          <p:nvPr>
            <p:ph type="body" sz="quarter" idx="13"/>
          </p:nvPr>
        </p:nvSpPr>
        <p:spPr bwMode="auto">
          <a:xfrm>
            <a:off x="158044" y="1106311"/>
            <a:ext cx="11774312" cy="5751689"/>
          </a:xfrm>
        </p:spPr>
        <p:txBody>
          <a:bodyPr rtlCol="0">
            <a:normAutofit/>
          </a:bodyPr>
          <a:lstStyle/>
          <a:p>
            <a:r>
              <a:rPr lang="fr-FR" dirty="0">
                <a:solidFill>
                  <a:schemeClr val="bg1"/>
                </a:solidFill>
              </a:rPr>
              <a:t>On choisit d'illustrer l'algorithme sous forme d'un exemple simple :</a:t>
            </a:r>
          </a:p>
          <a:p>
            <a:r>
              <a:rPr lang="fr-FR" dirty="0">
                <a:solidFill>
                  <a:schemeClr val="bg1"/>
                </a:solidFill>
              </a:rPr>
              <a:t> On prend deux nombres premier : p = 47 et q = 71</a:t>
            </a:r>
          </a:p>
          <a:p>
            <a:r>
              <a:rPr lang="fr-FR" dirty="0">
                <a:solidFill>
                  <a:schemeClr val="bg1"/>
                </a:solidFill>
              </a:rPr>
              <a:t>On calcul n = p*q = 47 * 71 = 3337</a:t>
            </a:r>
          </a:p>
          <a:p>
            <a:r>
              <a:rPr lang="fr-FR" dirty="0">
                <a:solidFill>
                  <a:schemeClr val="bg1"/>
                </a:solidFill>
              </a:rPr>
              <a:t>(p-1)(q-1) = 3220 e = 79 (démonstration avec le Théorème de Bézout) </a:t>
            </a:r>
          </a:p>
          <a:p>
            <a:r>
              <a:rPr lang="fr-FR" dirty="0">
                <a:solidFill>
                  <a:schemeClr val="bg1"/>
                </a:solidFill>
              </a:rPr>
              <a:t>On calcul d = = 1019 </a:t>
            </a:r>
          </a:p>
          <a:p>
            <a:r>
              <a:rPr lang="fr-FR" dirty="0">
                <a:solidFill>
                  <a:schemeClr val="bg1"/>
                </a:solidFill>
              </a:rPr>
              <a:t>On vérifie que e*d = 80501 = 1 mod 3220 </a:t>
            </a:r>
          </a:p>
          <a:p>
            <a:r>
              <a:rPr lang="fr-FR" dirty="0">
                <a:solidFill>
                  <a:schemeClr val="bg1"/>
                </a:solidFill>
              </a:rPr>
              <a:t>Prenons un message préalablement transformé en nombre garce par exemple à la table</a:t>
            </a:r>
          </a:p>
          <a:p>
            <a:r>
              <a:rPr lang="fr-FR" dirty="0">
                <a:solidFill>
                  <a:schemeClr val="bg1"/>
                </a:solidFill>
              </a:rPr>
              <a:t>ASCII m = 6882326879666683</a:t>
            </a:r>
          </a:p>
          <a:p>
            <a:r>
              <a:rPr lang="fr-FR" dirty="0">
                <a:solidFill>
                  <a:schemeClr val="bg1"/>
                </a:solidFill>
              </a:rPr>
              <a:t>On découpe m : m1=688 m2=232 m3=687 m4=966 m5=668 m6=3</a:t>
            </a:r>
          </a:p>
          <a:p>
            <a:r>
              <a:rPr lang="fr-FR" dirty="0">
                <a:solidFill>
                  <a:schemeClr val="bg1"/>
                </a:solidFill>
              </a:rPr>
              <a:t>On calcul chaque bloc : cx=mx e mod n (Grace a au couple (e,n), clé publique) On trouve c1=1570 c2=2756 c3=2091 c4=2276 c5=2423 c6=158 </a:t>
            </a:r>
          </a:p>
          <a:p>
            <a:r>
              <a:rPr lang="fr-FR" dirty="0">
                <a:solidFill>
                  <a:schemeClr val="bg1"/>
                </a:solidFill>
              </a:rPr>
              <a:t>Le message crypter est donc : c = 15702756209122762423158 On retrouve m en </a:t>
            </a:r>
          </a:p>
          <a:p>
            <a:r>
              <a:rPr lang="fr-FR" dirty="0">
                <a:solidFill>
                  <a:schemeClr val="bg1"/>
                </a:solidFill>
              </a:rPr>
              <a:t>calculant mx=cx d mod n (Grace a au couple (d,n), clé privé)</a:t>
            </a:r>
          </a:p>
        </p:txBody>
      </p:sp>
      <p:sp>
        <p:nvSpPr>
          <p:cNvPr id="2" name="Espace réservé du numéro de diapositive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rtlCol="0"/>
          <a:lstStyle/>
          <a:p>
            <a:pPr rtl="0"/>
            <a:fld id="{D495E168-DA5E-4888-8D8A-92B118324C14}" type="slidenum">
              <a:rPr lang="fr-FR" smtClean="0"/>
              <a:pPr rtl="0"/>
              <a:t>9</a:t>
            </a:fld>
            <a:endParaRPr lang="fr-FR"/>
          </a:p>
        </p:txBody>
      </p:sp>
    </p:spTree>
    <p:extLst>
      <p:ext uri="{BB962C8B-B14F-4D97-AF65-F5344CB8AC3E}">
        <p14:creationId xmlns:p14="http://schemas.microsoft.com/office/powerpoint/2010/main" val="13557619"/>
      </p:ext>
    </p:extLst>
  </p:cSld>
  <p:clrMapOvr>
    <a:masterClrMapping/>
  </p:clrMapOvr>
</p:sld>
</file>

<file path=ppt/theme/theme1.xml><?xml version="1.0" encoding="utf-8"?>
<a:theme xmlns:a="http://schemas.openxmlformats.org/drawingml/2006/main" name="Thème Offic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Office_30677494_TF45331398" id="{793DCE8C-9760-4BB5-9D3D-3747013049EC}" vid="{FDF77540-53E7-486C-AACA-E9A92E88A66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7A0EF5-23A9-4627-BC46-745B7DD804D2}">
  <ds:schemaRefs>
    <ds:schemaRef ds:uri="http://www.w3.org/XML/1998/namespace"/>
    <ds:schemaRef ds:uri="http://purl.org/dc/terms/"/>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purl.org/dc/dcmitype/"/>
    <ds:schemaRef ds:uri="http://schemas.openxmlformats.org/package/2006/metadata/core-properties"/>
    <ds:schemaRef ds:uri="fb0879af-3eba-417a-a55a-ffe6dcd6ca77"/>
    <ds:schemaRef ds:uri="6dc4bcd6-49db-4c07-9060-8acfc67cef9f"/>
    <ds:schemaRef ds:uri="http://schemas.microsoft.com/sharepoint/v3"/>
  </ds:schemaRefs>
</ds:datastoreItem>
</file>

<file path=customXml/itemProps3.xml><?xml version="1.0" encoding="utf-8"?>
<ds:datastoreItem xmlns:ds="http://schemas.openxmlformats.org/officeDocument/2006/customXml" ds:itemID="{8C5154C8-4BB5-43F2-9F6C-5E79271A0D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Présentation universelle</Template>
  <TotalTime>0</TotalTime>
  <Words>1783</Words>
  <Application>Microsoft Office PowerPoint</Application>
  <PresentationFormat>Grand écran</PresentationFormat>
  <Paragraphs>270</Paragraphs>
  <Slides>29</Slides>
  <Notes>29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29</vt:i4>
      </vt:variant>
    </vt:vector>
  </HeadingPairs>
  <TitlesOfParts>
    <vt:vector size="35" baseType="lpstr">
      <vt:lpstr>Arial</vt:lpstr>
      <vt:lpstr>Calibri</vt:lpstr>
      <vt:lpstr>Lucida Grande</vt:lpstr>
      <vt:lpstr>Verdana</vt:lpstr>
      <vt:lpstr>Wingdings</vt:lpstr>
      <vt:lpstr>Thème Office</vt:lpstr>
      <vt:lpstr> RAPPORT PROJET  java</vt:lpstr>
      <vt:lpstr>COMMUNIQUER DEUX MACHINES EN UTILISANT LE CHIFFREMENT  ASYMETRIQUE en java</vt:lpstr>
      <vt:lpstr>Membres du groupe: </vt:lpstr>
      <vt:lpstr>PLAN:</vt:lpstr>
      <vt:lpstr>I-INTRODUCTION</vt:lpstr>
      <vt:lpstr>II-RSA &amp; PRINCIPES</vt:lpstr>
      <vt:lpstr>Présentation PowerPoint</vt:lpstr>
      <vt:lpstr>Présentation PowerPoint</vt:lpstr>
      <vt:lpstr>                Exemple</vt:lpstr>
      <vt:lpstr>                </vt:lpstr>
      <vt:lpstr>III- Réalisation d'un programme utilisant le RSA </vt:lpstr>
      <vt:lpstr>Présentation PowerPoint</vt:lpstr>
      <vt:lpstr>Présentation PowerPoint</vt:lpstr>
      <vt:lpstr>Présentation PowerPoint</vt:lpstr>
      <vt:lpstr>3-Réalisation en Java</vt:lpstr>
      <vt:lpstr> </vt:lpstr>
      <vt:lpstr> </vt:lpstr>
      <vt:lpstr> </vt:lpstr>
      <vt:lpstr> </vt:lpstr>
      <vt:lpstr> </vt:lpstr>
      <vt:lpstr> </vt:lpstr>
      <vt:lpstr> </vt:lpstr>
      <vt:lpstr> </vt:lpstr>
      <vt:lpstr> </vt:lpstr>
      <vt:lpstr> </vt:lpstr>
      <vt:lpstr>                  V-SOURCES</vt:lpstr>
      <vt:lpstr>MERCI BEAUCOUP</vt:lpstr>
      <vt:lpstr>MERCI BEAUCOUP</vt:lpstr>
      <vt:lpstr>Personnaliser ce modèle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2021-06-08T22:41:48Z</dcterms:created>
  <dcterms:modified xsi:type="dcterms:W3CDTF">2021-08-02T12:44:30Z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