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6A1-290C-4F67-8BA4-3C1C84A92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D0A0-003C-431B-B748-F585B8A6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93C3-49C2-4FE9-AA1A-2104AAB0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D2FF-08C0-45C9-8A56-178F8F3A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304C-6047-4CD8-AEBA-C9D82E1E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721F-C4F6-4C61-8FD3-64C7FF7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793CC-0B8F-448D-84D1-8FCBB045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EAC9-B46F-401B-ACF1-3B6A37C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BEFB-39A3-4E4B-893A-BEE79C2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4431-7BCF-48BD-8B81-CB7A14F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08929-07E5-4148-BCD8-CF054906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11007-5ED8-49A0-8B72-79839D87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2BBE-FA00-4654-9CA5-203C027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6A16-D514-4DA9-9AC0-8E6F67A7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10AA-4C9F-451F-B885-4C060A1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9FE9-3E74-4FB6-9C4A-2D176CCC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A890-729C-4992-A625-B521615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0369-8983-4B2D-A707-A982679D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29C5-6E03-47B7-B916-B267F66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A592-493E-4CE4-8354-C3A6CD9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061-4068-411F-990B-C9624C2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1772-38E5-48DA-AE3B-FA14F267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14A3-E032-482F-9ECB-67606742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5C94-9CCD-43DF-B5A5-A3CFB90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A571-4D8E-49BD-9BC6-1E905304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ED25-11B4-4007-A5C0-35D4D88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C350-9622-4431-BE05-F7241F0B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693E-0C07-44F2-BD12-A3AC87E6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60280-5843-4850-A1DD-C6922B4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066D-3669-4E5C-9C8F-F069C9D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665C-F37D-4923-A25E-68D1B10C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C77-9BFE-45A2-A253-CBDB0E3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EB70-7524-4DD0-A080-ABB77BA9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2853-9E85-4961-8D29-84A5D4CD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5FF28-9B20-4731-84F9-C7FBE7E5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3D521-49A0-4986-88A7-7EE1B0AE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AA6D2-FD8B-49E2-B2BA-E1807BE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8E909-F5A3-4260-ABD7-34D9A8C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0ED58-2DA0-4E50-8C12-07400A3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D8D6-3BA6-4C40-9400-4B6A69D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326AB-E0EF-4233-8235-0F57651A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949B9-CD2A-4C46-B224-06C12582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20B7-125C-47B0-8D00-B6B71248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C74D-CBB0-4EEC-A179-C0BBB8A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3E9C-2855-446E-AAC6-E1E3E428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6269E-3C68-46EA-B0D7-15DA868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2151-512F-4899-8E5F-B977FA5C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9D7-83A5-40E3-BC1F-6268534D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8F1F-9F3F-41B1-8EB8-D350C4FA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2CDB-4132-496E-9F64-2ED8BF42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8CAE6-842C-494C-9B9E-5E2E065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089F-7EC8-4F29-98D9-BBDC2AF2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6C4C-F100-417D-9B53-05ED3814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8EBAF-34E2-48E9-975D-0F3B1E7E9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31A0-D1B3-4F60-A95F-E5216037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DBAE-6CF0-41BE-8A64-B9BD7E87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21D6-D869-4A95-B4FF-FA4427E5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1E8-0A9C-4C7E-8B0F-E13B5C0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E0B97-E68B-4CC0-9FE5-37ECF307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BDF4-61FD-4851-975E-6FC18F07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FF99-866E-46A4-912B-92651E80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7DE0-EF72-447F-ABDB-56DD0E18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6EF7-5270-4CF9-8534-ED6C1989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Rouf/MATHYPOTHESIS/blob/main/EVALUATING%20ACCURACY" TargetMode="External"/><Relationship Id="rId2" Type="http://schemas.openxmlformats.org/officeDocument/2006/relationships/hyperlink" Target="https://github.com/AbduRouf/MATHYPOTHESIS/blob/main/PyMu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bduRouf/MATHYPOTHESIS/blob/main/pytesser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ezedeus/Pix2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Modal4Reasoning/ChartVLM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010D-8244-40AB-B061-9F335328F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SCRATCH TO TILL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A991E-AD5E-4E77-8D9F-6805BE44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94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ABDU ROUF 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PT2024/039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DIGITAL UNIVERSITY OF KERALA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CD7-7834-4B80-B710-0DEB4A3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C70-1B2D-4AB7-8911-F87E149B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For Text :</a:t>
            </a:r>
          </a:p>
          <a:p>
            <a:pPr marL="0" indent="0" fontAlgn="base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PyMuPDF</a:t>
            </a:r>
          </a:p>
          <a:p>
            <a:pPr marL="0" indent="0" fontAlgn="base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PyMuPDF</a:t>
            </a:r>
          </a:p>
          <a:p>
            <a:pPr fontAlgn="base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https://github.com/AbduRouf/MATHYPOTHESIS/blob/main/PyMuPDF -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 Evaluation for PyMuPDF</a:t>
            </a:r>
          </a:p>
          <a:p>
            <a:pPr fontAlgn="base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https://github.com/AbduRouf/MATHYPOTHESIS/blob/main/EVALUATING%20ACCURACY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 b="1"/>
              <a:t>Result</a:t>
            </a:r>
            <a:r>
              <a:rPr lang="en-US" sz="2000"/>
              <a:t>:</a:t>
            </a:r>
          </a:p>
          <a:p>
            <a:pPr marL="0" indent="0" fontAlgn="base">
              <a:buNone/>
            </a:pPr>
            <a:endParaRPr lang="en-US" sz="2000"/>
          </a:p>
          <a:p>
            <a:pPr marL="0" indent="0" fontAlgn="base">
              <a:buNone/>
            </a:pPr>
            <a:endParaRPr lang="en-US" sz="1800"/>
          </a:p>
          <a:p>
            <a:pPr fontAlgn="base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E75AD-F3E2-472E-A1C3-DD2D0359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5409"/>
            <a:ext cx="8691282" cy="11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20D4-137A-4FB4-8663-F541343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084F-C2EC-4B49-8BA2-DBE6A3F8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PyTesseract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pytesseract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https://github.com/AbduRouf/MATHYPOTHESIS/blob/main/pytesseract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EC0AD-A648-45F9-A60C-2BFFB024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247529" cy="29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6630-D3E2-4D94-B6A7-744C2165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5FC6-82B2-4568-8280-B589653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PDFplumber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</a:t>
            </a: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C27FD-A30B-4BBB-B8D5-B91459AE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762"/>
            <a:ext cx="634038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34A1-50F3-4F16-B3AE-D427A60B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5FB2-ED8F-4ED4-B77B-22DD7F71BAC3}"/>
              </a:ext>
            </a:extLst>
          </p:cNvPr>
          <p:cNvSpPr txBox="1"/>
          <p:nvPr/>
        </p:nvSpPr>
        <p:spPr>
          <a:xfrm>
            <a:off x="1611052" y="1452283"/>
            <a:ext cx="91017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4.Pix2Text</a:t>
            </a:r>
          </a:p>
          <a:p>
            <a:endParaRPr lang="en-US" b="1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Python3 tool for recognizing layouts, tables, math formulas (LaTeX), and text in images, converting them into Markdown format. A free alternative to Mathpix, empowering seamless conversion of visual content into text-based representations. 80+ languages are supported.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Code for Pix2Text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https://github.com/breezedeus/Pix2Text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5682-B7A0-4286-8072-DC1236E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5BA0B-9A23-426E-B554-AF18441F4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110" y="2246596"/>
            <a:ext cx="859337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4AF2-5025-4B6A-B570-3FC57E6D8B02}"/>
              </a:ext>
            </a:extLst>
          </p:cNvPr>
          <p:cNvSpPr txBox="1"/>
          <p:nvPr/>
        </p:nvSpPr>
        <p:spPr>
          <a:xfrm>
            <a:off x="1259541" y="1783976"/>
            <a:ext cx="412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1718-9B6A-4401-A7BA-76A7CAD6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F61-BD29-4D2E-9B29-51E4D869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5.ChartX and ChartVLM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Versatile Benchmark and Foundation Model for Complicated Chart Reasoning.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ChartX&amp;ChartVLM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https://github.com/UniModal4Reasoning/ChartVLM/tree/main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3D7-2587-4475-A16D-BC6A75A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788B-535A-4288-BC0B-52C465F0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6.PDFplumber for Tables</a:t>
            </a: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 </a:t>
            </a: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7E616-87F5-4712-B6AC-93E41B52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5874"/>
            <a:ext cx="5455024" cy="19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3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PROGRESS  FROM  SCRATCH TO TILL</vt:lpstr>
      <vt:lpstr>PDF PARSING </vt:lpstr>
      <vt:lpstr>PDF PARSING </vt:lpstr>
      <vt:lpstr>PDF PARSING </vt:lpstr>
      <vt:lpstr>PDF PARSING </vt:lpstr>
      <vt:lpstr>PDF PARSING </vt:lpstr>
      <vt:lpstr>PDF PARSING</vt:lpstr>
      <vt:lpstr>PDF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 FROM  SCRATCH TO TILL</dc:title>
  <dc:creator>ABDU ROUF</dc:creator>
  <cp:lastModifiedBy>ABDU ROUF</cp:lastModifiedBy>
  <cp:revision>13</cp:revision>
  <dcterms:created xsi:type="dcterms:W3CDTF">2024-10-29T06:15:54Z</dcterms:created>
  <dcterms:modified xsi:type="dcterms:W3CDTF">2024-10-29T11:41:57Z</dcterms:modified>
</cp:coreProperties>
</file>