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2" r:id="rId3"/>
    <p:sldId id="271" r:id="rId4"/>
    <p:sldId id="262" r:id="rId5"/>
    <p:sldId id="257" r:id="rId6"/>
    <p:sldId id="258" r:id="rId7"/>
    <p:sldId id="259" r:id="rId8"/>
    <p:sldId id="264" r:id="rId9"/>
    <p:sldId id="265" r:id="rId10"/>
    <p:sldId id="263" r:id="rId11"/>
    <p:sldId id="266" r:id="rId12"/>
    <p:sldId id="267" r:id="rId13"/>
    <p:sldId id="268" r:id="rId14"/>
    <p:sldId id="269" r:id="rId15"/>
    <p:sldId id="270" r:id="rId16"/>
    <p:sldId id="26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D9E248D-443E-4DAB-AD86-D950B51AFD03}">
          <p14:sldIdLst>
            <p14:sldId id="256"/>
            <p14:sldId id="272"/>
            <p14:sldId id="271"/>
            <p14:sldId id="262"/>
            <p14:sldId id="257"/>
            <p14:sldId id="258"/>
            <p14:sldId id="259"/>
            <p14:sldId id="264"/>
            <p14:sldId id="265"/>
            <p14:sldId id="263"/>
            <p14:sldId id="266"/>
            <p14:sldId id="267"/>
            <p14:sldId id="268"/>
            <p14:sldId id="269"/>
            <p14:sldId id="270"/>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BCEB8D2-108C-4107-82E8-6ECC7764532B}" type="datetimeFigureOut">
              <a:rPr lang="en-US" smtClean="0"/>
              <a:t>1/3/2022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0C677BB5-8E00-49B5-B2C1-D242864B0D54}"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9997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CEB8D2-108C-4107-82E8-6ECC7764532B}" type="datetimeFigureOut">
              <a:rPr lang="en-US" smtClean="0"/>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677BB5-8E00-49B5-B2C1-D242864B0D54}" type="slidenum">
              <a:rPr lang="en-US" smtClean="0"/>
              <a:t>‹#›</a:t>
            </a:fld>
            <a:endParaRPr lang="en-US"/>
          </a:p>
        </p:txBody>
      </p:sp>
    </p:spTree>
    <p:extLst>
      <p:ext uri="{BB962C8B-B14F-4D97-AF65-F5344CB8AC3E}">
        <p14:creationId xmlns:p14="http://schemas.microsoft.com/office/powerpoint/2010/main" val="2985233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CEB8D2-108C-4107-82E8-6ECC7764532B}"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77BB5-8E00-49B5-B2C1-D242864B0D54}"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4882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CEB8D2-108C-4107-82E8-6ECC7764532B}"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77BB5-8E00-49B5-B2C1-D242864B0D54}"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7775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CEB8D2-108C-4107-82E8-6ECC7764532B}"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77BB5-8E00-49B5-B2C1-D242864B0D54}" type="slidenum">
              <a:rPr lang="en-US" smtClean="0"/>
              <a:t>‹#›</a:t>
            </a:fld>
            <a:endParaRPr lang="en-US"/>
          </a:p>
        </p:txBody>
      </p:sp>
    </p:spTree>
    <p:extLst>
      <p:ext uri="{BB962C8B-B14F-4D97-AF65-F5344CB8AC3E}">
        <p14:creationId xmlns:p14="http://schemas.microsoft.com/office/powerpoint/2010/main" val="26336873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CEB8D2-108C-4107-82E8-6ECC7764532B}"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77BB5-8E00-49B5-B2C1-D242864B0D54}"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3507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CEB8D2-108C-4107-82E8-6ECC7764532B}"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77BB5-8E00-49B5-B2C1-D242864B0D54}"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42483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CEB8D2-108C-4107-82E8-6ECC7764532B}"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77BB5-8E00-49B5-B2C1-D242864B0D5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4882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CEB8D2-108C-4107-82E8-6ECC7764532B}"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77BB5-8E00-49B5-B2C1-D242864B0D54}"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4758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CEB8D2-108C-4107-82E8-6ECC7764532B}"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77BB5-8E00-49B5-B2C1-D242864B0D54}" type="slidenum">
              <a:rPr lang="en-US" smtClean="0"/>
              <a:t>‹#›</a:t>
            </a:fld>
            <a:endParaRPr lang="en-US"/>
          </a:p>
        </p:txBody>
      </p:sp>
    </p:spTree>
    <p:extLst>
      <p:ext uri="{BB962C8B-B14F-4D97-AF65-F5344CB8AC3E}">
        <p14:creationId xmlns:p14="http://schemas.microsoft.com/office/powerpoint/2010/main" val="2782915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CEB8D2-108C-4107-82E8-6ECC7764532B}"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77BB5-8E00-49B5-B2C1-D242864B0D54}"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3652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BCEB8D2-108C-4107-82E8-6ECC7764532B}" type="datetimeFigureOut">
              <a:rPr lang="en-US" smtClean="0"/>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677BB5-8E00-49B5-B2C1-D242864B0D54}" type="slidenum">
              <a:rPr lang="en-US" smtClean="0"/>
              <a:t>‹#›</a:t>
            </a:fld>
            <a:endParaRPr lang="en-US"/>
          </a:p>
        </p:txBody>
      </p:sp>
    </p:spTree>
    <p:extLst>
      <p:ext uri="{BB962C8B-B14F-4D97-AF65-F5344CB8AC3E}">
        <p14:creationId xmlns:p14="http://schemas.microsoft.com/office/powerpoint/2010/main" val="3663513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BCEB8D2-108C-4107-82E8-6ECC7764532B}" type="datetimeFigureOut">
              <a:rPr lang="en-US" smtClean="0"/>
              <a:t>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677BB5-8E00-49B5-B2C1-D242864B0D54}"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7099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CEB8D2-108C-4107-82E8-6ECC7764532B}" type="datetimeFigureOut">
              <a:rPr lang="en-US" smtClean="0"/>
              <a:t>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677BB5-8E00-49B5-B2C1-D242864B0D5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8261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CEB8D2-108C-4107-82E8-6ECC7764532B}" type="datetimeFigureOut">
              <a:rPr lang="en-US" smtClean="0"/>
              <a:t>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677BB5-8E00-49B5-B2C1-D242864B0D54}" type="slidenum">
              <a:rPr lang="en-US" smtClean="0"/>
              <a:t>‹#›</a:t>
            </a:fld>
            <a:endParaRPr lang="en-US"/>
          </a:p>
        </p:txBody>
      </p:sp>
    </p:spTree>
    <p:extLst>
      <p:ext uri="{BB962C8B-B14F-4D97-AF65-F5344CB8AC3E}">
        <p14:creationId xmlns:p14="http://schemas.microsoft.com/office/powerpoint/2010/main" val="27503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CEB8D2-108C-4107-82E8-6ECC7764532B}" type="datetimeFigureOut">
              <a:rPr lang="en-US" smtClean="0"/>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677BB5-8E00-49B5-B2C1-D242864B0D54}"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453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CEB8D2-108C-4107-82E8-6ECC7764532B}" type="datetimeFigureOut">
              <a:rPr lang="en-US" smtClean="0"/>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677BB5-8E00-49B5-B2C1-D242864B0D54}" type="slidenum">
              <a:rPr lang="en-US" smtClean="0"/>
              <a:t>‹#›</a:t>
            </a:fld>
            <a:endParaRPr lang="en-US"/>
          </a:p>
        </p:txBody>
      </p:sp>
    </p:spTree>
    <p:extLst>
      <p:ext uri="{BB962C8B-B14F-4D97-AF65-F5344CB8AC3E}">
        <p14:creationId xmlns:p14="http://schemas.microsoft.com/office/powerpoint/2010/main" val="177942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BCEB8D2-108C-4107-82E8-6ECC7764532B}" type="datetimeFigureOut">
              <a:rPr lang="en-US" smtClean="0"/>
              <a:t>1/3/2022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C677BB5-8E00-49B5-B2C1-D242864B0D54}" type="slidenum">
              <a:rPr lang="en-US" smtClean="0"/>
              <a:t>‹#›</a:t>
            </a:fld>
            <a:endParaRPr lang="en-US"/>
          </a:p>
        </p:txBody>
      </p:sp>
    </p:spTree>
    <p:extLst>
      <p:ext uri="{BB962C8B-B14F-4D97-AF65-F5344CB8AC3E}">
        <p14:creationId xmlns:p14="http://schemas.microsoft.com/office/powerpoint/2010/main" val="18452809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dirty="0" smtClean="0"/>
              <a:t>Presentation</a:t>
            </a:r>
            <a:endParaRPr lang="en-US" sz="7200" dirty="0"/>
          </a:p>
        </p:txBody>
      </p:sp>
      <p:sp>
        <p:nvSpPr>
          <p:cNvPr id="3" name="Subtitle 2"/>
          <p:cNvSpPr>
            <a:spLocks noGrp="1"/>
          </p:cNvSpPr>
          <p:nvPr>
            <p:ph type="subTitle" idx="1"/>
          </p:nvPr>
        </p:nvSpPr>
        <p:spPr/>
        <p:txBody>
          <a:bodyPr>
            <a:noAutofit/>
          </a:bodyPr>
          <a:lstStyle/>
          <a:p>
            <a:pPr lvl="0"/>
            <a:r>
              <a:rPr lang="en-US" sz="3600" dirty="0" smtClean="0"/>
              <a:t>E-commerce(shoes)</a:t>
            </a:r>
          </a:p>
          <a:p>
            <a:pPr lvl="0"/>
            <a:r>
              <a:rPr lang="en-US" sz="3600" dirty="0" smtClean="0"/>
              <a:t>Project Management</a:t>
            </a:r>
            <a:endParaRPr lang="en-US" sz="3600" dirty="0"/>
          </a:p>
        </p:txBody>
      </p:sp>
    </p:spTree>
    <p:extLst>
      <p:ext uri="{BB962C8B-B14F-4D97-AF65-F5344CB8AC3E}">
        <p14:creationId xmlns:p14="http://schemas.microsoft.com/office/powerpoint/2010/main" val="683435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smtClean="0"/>
              <a:t>Budget</a:t>
            </a:r>
            <a:endParaRPr lang="en-US" sz="6600" dirty="0"/>
          </a:p>
        </p:txBody>
      </p:sp>
      <p:graphicFrame>
        <p:nvGraphicFramePr>
          <p:cNvPr id="4" name="Content Placeholder 3"/>
          <p:cNvGraphicFramePr>
            <a:graphicFrameLocks noGrp="1"/>
          </p:cNvGraphicFramePr>
          <p:nvPr>
            <p:ph idx="1"/>
          </p:nvPr>
        </p:nvGraphicFramePr>
        <p:xfrm>
          <a:off x="3011081" y="2557464"/>
          <a:ext cx="6169838" cy="3317872"/>
        </p:xfrm>
        <a:graphic>
          <a:graphicData uri="http://schemas.openxmlformats.org/drawingml/2006/table">
            <a:tbl>
              <a:tblPr firstRow="1" firstCol="1" bandRow="1">
                <a:tableStyleId>{5C22544A-7EE6-4342-B048-85BDC9FD1C3A}</a:tableStyleId>
              </a:tblPr>
              <a:tblGrid>
                <a:gridCol w="1094532"/>
                <a:gridCol w="1094532"/>
                <a:gridCol w="2852928"/>
                <a:gridCol w="1127846"/>
              </a:tblGrid>
              <a:tr h="414734">
                <a:tc>
                  <a:txBody>
                    <a:bodyPr/>
                    <a:lstStyle/>
                    <a:p>
                      <a:pPr algn="l">
                        <a:lnSpc>
                          <a:spcPct val="107000"/>
                        </a:lnSpc>
                        <a:spcAft>
                          <a:spcPts val="0"/>
                        </a:spcAft>
                      </a:pPr>
                      <a:r>
                        <a:rPr lang="en-US" sz="1700">
                          <a:effectLst/>
                        </a:rPr>
                        <a:t>ID</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144" marR="52144" marT="0" marB="0" anchor="b"/>
                </a:tc>
                <a:tc>
                  <a:txBody>
                    <a:bodyPr/>
                    <a:lstStyle/>
                    <a:p>
                      <a:pPr algn="l">
                        <a:lnSpc>
                          <a:spcPct val="107000"/>
                        </a:lnSpc>
                        <a:spcAft>
                          <a:spcPts val="0"/>
                        </a:spcAft>
                      </a:pPr>
                      <a:r>
                        <a:rPr lang="en-US" sz="1700">
                          <a:effectLst/>
                        </a:rPr>
                        <a:t>DUR</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144" marR="52144" marT="0" marB="0" anchor="b"/>
                </a:tc>
                <a:tc>
                  <a:txBody>
                    <a:bodyPr/>
                    <a:lstStyle/>
                    <a:p>
                      <a:pPr algn="l">
                        <a:lnSpc>
                          <a:spcPct val="107000"/>
                        </a:lnSpc>
                        <a:spcAft>
                          <a:spcPts val="0"/>
                        </a:spcAft>
                      </a:pPr>
                      <a:r>
                        <a:rPr lang="en-US" sz="1700">
                          <a:effectLst/>
                        </a:rPr>
                        <a:t>TASKS</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144" marR="52144" marT="0" marB="0" anchor="b"/>
                </a:tc>
                <a:tc>
                  <a:txBody>
                    <a:bodyPr/>
                    <a:lstStyle/>
                    <a:p>
                      <a:pPr algn="l">
                        <a:lnSpc>
                          <a:spcPct val="107000"/>
                        </a:lnSpc>
                        <a:spcAft>
                          <a:spcPts val="0"/>
                        </a:spcAft>
                      </a:pPr>
                      <a:r>
                        <a:rPr lang="en-US" sz="1700">
                          <a:effectLst/>
                        </a:rPr>
                        <a:t>Budget</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144" marR="52144" marT="0" marB="0" anchor="b"/>
                </a:tc>
              </a:tr>
              <a:tr h="414734">
                <a:tc>
                  <a:txBody>
                    <a:bodyPr/>
                    <a:lstStyle/>
                    <a:p>
                      <a:pPr algn="l">
                        <a:lnSpc>
                          <a:spcPct val="107000"/>
                        </a:lnSpc>
                        <a:spcAft>
                          <a:spcPts val="0"/>
                        </a:spcAft>
                      </a:pPr>
                      <a:r>
                        <a:rPr lang="en-US" sz="1700">
                          <a:effectLst/>
                        </a:rPr>
                        <a:t>1.1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144" marR="52144" marT="0" marB="0" anchor="b"/>
                </a:tc>
                <a:tc>
                  <a:txBody>
                    <a:bodyPr/>
                    <a:lstStyle/>
                    <a:p>
                      <a:pPr algn="l">
                        <a:lnSpc>
                          <a:spcPct val="107000"/>
                        </a:lnSpc>
                        <a:spcAft>
                          <a:spcPts val="0"/>
                        </a:spcAft>
                      </a:pPr>
                      <a:r>
                        <a:rPr lang="en-US" sz="1700">
                          <a:effectLst/>
                        </a:rPr>
                        <a:t>    7</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144" marR="52144" marT="0" marB="0" anchor="b"/>
                </a:tc>
                <a:tc>
                  <a:txBody>
                    <a:bodyPr/>
                    <a:lstStyle/>
                    <a:p>
                      <a:pPr algn="l">
                        <a:lnSpc>
                          <a:spcPct val="107000"/>
                        </a:lnSpc>
                        <a:spcAft>
                          <a:spcPts val="0"/>
                        </a:spcAft>
                      </a:pPr>
                      <a:r>
                        <a:rPr lang="en-US" sz="1700">
                          <a:effectLst/>
                        </a:rPr>
                        <a:t>Initiation</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144" marR="52144" marT="0" marB="0" anchor="b"/>
                </a:tc>
                <a:tc>
                  <a:txBody>
                    <a:bodyPr/>
                    <a:lstStyle/>
                    <a:p>
                      <a:pPr algn="l">
                        <a:lnSpc>
                          <a:spcPct val="107000"/>
                        </a:lnSpc>
                        <a:spcAft>
                          <a:spcPts val="0"/>
                        </a:spcAft>
                      </a:pPr>
                      <a:r>
                        <a:rPr lang="en-US" sz="1700">
                          <a:effectLst/>
                        </a:rPr>
                        <a:t>40,000$</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144" marR="52144" marT="0" marB="0" anchor="b"/>
                </a:tc>
              </a:tr>
              <a:tr h="414734">
                <a:tc>
                  <a:txBody>
                    <a:bodyPr/>
                    <a:lstStyle/>
                    <a:p>
                      <a:pPr algn="l">
                        <a:lnSpc>
                          <a:spcPct val="107000"/>
                        </a:lnSpc>
                        <a:spcAft>
                          <a:spcPts val="0"/>
                        </a:spcAft>
                      </a:pPr>
                      <a:r>
                        <a:rPr lang="en-US" sz="1700">
                          <a:effectLst/>
                        </a:rPr>
                        <a:t>1.2.1</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144" marR="52144" marT="0" marB="0" anchor="b"/>
                </a:tc>
                <a:tc>
                  <a:txBody>
                    <a:bodyPr/>
                    <a:lstStyle/>
                    <a:p>
                      <a:pPr algn="l">
                        <a:lnSpc>
                          <a:spcPct val="107000"/>
                        </a:lnSpc>
                        <a:spcAft>
                          <a:spcPts val="0"/>
                        </a:spcAft>
                      </a:pPr>
                      <a:r>
                        <a:rPr lang="en-US" sz="1700">
                          <a:effectLst/>
                        </a:rPr>
                        <a:t>     1</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144" marR="52144" marT="0" marB="0" anchor="b"/>
                </a:tc>
                <a:tc>
                  <a:txBody>
                    <a:bodyPr/>
                    <a:lstStyle/>
                    <a:p>
                      <a:pPr algn="l">
                        <a:lnSpc>
                          <a:spcPct val="107000"/>
                        </a:lnSpc>
                        <a:spcAft>
                          <a:spcPts val="0"/>
                        </a:spcAft>
                      </a:pPr>
                      <a:r>
                        <a:rPr lang="en-US" sz="1700">
                          <a:effectLst/>
                        </a:rPr>
                        <a:t>Soft &amp;hard ware install</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144" marR="52144" marT="0" marB="0" anchor="b"/>
                </a:tc>
                <a:tc>
                  <a:txBody>
                    <a:bodyPr/>
                    <a:lstStyle/>
                    <a:p>
                      <a:pPr algn="r">
                        <a:lnSpc>
                          <a:spcPct val="107000"/>
                        </a:lnSpc>
                        <a:spcAft>
                          <a:spcPts val="0"/>
                        </a:spcAft>
                      </a:pPr>
                      <a:r>
                        <a:rPr lang="en-US" sz="1700">
                          <a:effectLst/>
                        </a:rPr>
                        <a:t>20,000</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144" marR="52144" marT="0" marB="0" anchor="b"/>
                </a:tc>
              </a:tr>
              <a:tr h="414734">
                <a:tc>
                  <a:txBody>
                    <a:bodyPr/>
                    <a:lstStyle/>
                    <a:p>
                      <a:pPr algn="l">
                        <a:lnSpc>
                          <a:spcPct val="107000"/>
                        </a:lnSpc>
                        <a:spcAft>
                          <a:spcPts val="0"/>
                        </a:spcAft>
                      </a:pPr>
                      <a:r>
                        <a:rPr lang="en-US" sz="1700">
                          <a:effectLst/>
                        </a:rPr>
                        <a:t>1.2.2</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144" marR="52144" marT="0" marB="0" anchor="b"/>
                </a:tc>
                <a:tc>
                  <a:txBody>
                    <a:bodyPr/>
                    <a:lstStyle/>
                    <a:p>
                      <a:pPr algn="ctr">
                        <a:lnSpc>
                          <a:spcPct val="107000"/>
                        </a:lnSpc>
                        <a:spcAft>
                          <a:spcPts val="0"/>
                        </a:spcAft>
                      </a:pPr>
                      <a:r>
                        <a:rPr lang="en-US" sz="1700">
                          <a:effectLst/>
                        </a:rPr>
                        <a:t>2</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144" marR="52144" marT="0" marB="0" anchor="b"/>
                </a:tc>
                <a:tc>
                  <a:txBody>
                    <a:bodyPr/>
                    <a:lstStyle/>
                    <a:p>
                      <a:pPr algn="l">
                        <a:lnSpc>
                          <a:spcPct val="107000"/>
                        </a:lnSpc>
                        <a:spcAft>
                          <a:spcPts val="0"/>
                        </a:spcAft>
                      </a:pPr>
                      <a:r>
                        <a:rPr lang="en-US" sz="1700">
                          <a:effectLst/>
                        </a:rPr>
                        <a:t>soft&amp; hard ware design</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144" marR="52144" marT="0" marB="0" anchor="b"/>
                </a:tc>
                <a:tc>
                  <a:txBody>
                    <a:bodyPr/>
                    <a:lstStyle/>
                    <a:p>
                      <a:pPr algn="r">
                        <a:lnSpc>
                          <a:spcPct val="107000"/>
                        </a:lnSpc>
                        <a:spcAft>
                          <a:spcPts val="0"/>
                        </a:spcAft>
                      </a:pPr>
                      <a:r>
                        <a:rPr lang="en-US" sz="1700">
                          <a:effectLst/>
                        </a:rPr>
                        <a:t>45,000</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144" marR="52144" marT="0" marB="0" anchor="b"/>
                </a:tc>
              </a:tr>
              <a:tr h="414734">
                <a:tc>
                  <a:txBody>
                    <a:bodyPr/>
                    <a:lstStyle/>
                    <a:p>
                      <a:pPr algn="l">
                        <a:lnSpc>
                          <a:spcPct val="107000"/>
                        </a:lnSpc>
                        <a:spcAft>
                          <a:spcPts val="0"/>
                        </a:spcAft>
                      </a:pPr>
                      <a:r>
                        <a:rPr lang="en-US" sz="1700">
                          <a:effectLst/>
                        </a:rPr>
                        <a:t>1.2.3</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144" marR="52144" marT="0" marB="0" anchor="b"/>
                </a:tc>
                <a:tc>
                  <a:txBody>
                    <a:bodyPr/>
                    <a:lstStyle/>
                    <a:p>
                      <a:pPr algn="l">
                        <a:lnSpc>
                          <a:spcPct val="107000"/>
                        </a:lnSpc>
                        <a:spcAft>
                          <a:spcPts val="0"/>
                        </a:spcAft>
                      </a:pPr>
                      <a:r>
                        <a:rPr lang="en-US" sz="1700">
                          <a:effectLst/>
                        </a:rPr>
                        <a:t>      3</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144" marR="52144" marT="0" marB="0" anchor="b"/>
                </a:tc>
                <a:tc>
                  <a:txBody>
                    <a:bodyPr/>
                    <a:lstStyle/>
                    <a:p>
                      <a:pPr algn="l">
                        <a:lnSpc>
                          <a:spcPct val="107000"/>
                        </a:lnSpc>
                        <a:spcAft>
                          <a:spcPts val="0"/>
                        </a:spcAft>
                      </a:pPr>
                      <a:r>
                        <a:rPr lang="en-US" sz="1700">
                          <a:effectLst/>
                        </a:rPr>
                        <a:t>soft&amp; hard ware implement</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144" marR="52144" marT="0" marB="0" anchor="b"/>
                </a:tc>
                <a:tc>
                  <a:txBody>
                    <a:bodyPr/>
                    <a:lstStyle/>
                    <a:p>
                      <a:pPr algn="r">
                        <a:lnSpc>
                          <a:spcPct val="107000"/>
                        </a:lnSpc>
                        <a:spcAft>
                          <a:spcPts val="0"/>
                        </a:spcAft>
                      </a:pPr>
                      <a:r>
                        <a:rPr lang="en-US" sz="1700">
                          <a:effectLst/>
                        </a:rPr>
                        <a:t>40,000</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144" marR="52144" marT="0" marB="0" anchor="b"/>
                </a:tc>
              </a:tr>
              <a:tr h="414734">
                <a:tc>
                  <a:txBody>
                    <a:bodyPr/>
                    <a:lstStyle/>
                    <a:p>
                      <a:pPr algn="l">
                        <a:lnSpc>
                          <a:spcPct val="107000"/>
                        </a:lnSpc>
                        <a:spcAft>
                          <a:spcPts val="0"/>
                        </a:spcAft>
                      </a:pPr>
                      <a:r>
                        <a:rPr lang="en-US" sz="1700">
                          <a:effectLst/>
                        </a:rPr>
                        <a:t>1.3.1</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144" marR="52144" marT="0" marB="0" anchor="b"/>
                </a:tc>
                <a:tc>
                  <a:txBody>
                    <a:bodyPr/>
                    <a:lstStyle/>
                    <a:p>
                      <a:pPr algn="ctr">
                        <a:lnSpc>
                          <a:spcPct val="107000"/>
                        </a:lnSpc>
                        <a:spcAft>
                          <a:spcPts val="0"/>
                        </a:spcAft>
                      </a:pPr>
                      <a:r>
                        <a:rPr lang="en-US" sz="1700">
                          <a:effectLst/>
                        </a:rPr>
                        <a:t>3</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144" marR="52144" marT="0" marB="0" anchor="b"/>
                </a:tc>
                <a:tc>
                  <a:txBody>
                    <a:bodyPr/>
                    <a:lstStyle/>
                    <a:p>
                      <a:pPr algn="l">
                        <a:lnSpc>
                          <a:spcPct val="107000"/>
                        </a:lnSpc>
                        <a:spcAft>
                          <a:spcPts val="0"/>
                        </a:spcAft>
                      </a:pPr>
                      <a:r>
                        <a:rPr lang="en-US" sz="1700">
                          <a:effectLst/>
                        </a:rPr>
                        <a:t>test we unit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144" marR="52144" marT="0" marB="0" anchor="b"/>
                </a:tc>
                <a:tc>
                  <a:txBody>
                    <a:bodyPr/>
                    <a:lstStyle/>
                    <a:p>
                      <a:pPr algn="r">
                        <a:lnSpc>
                          <a:spcPct val="107000"/>
                        </a:lnSpc>
                        <a:spcAft>
                          <a:spcPts val="0"/>
                        </a:spcAft>
                      </a:pPr>
                      <a:r>
                        <a:rPr lang="en-US" sz="1700">
                          <a:effectLst/>
                        </a:rPr>
                        <a:t>30,000</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144" marR="52144" marT="0" marB="0" anchor="b"/>
                </a:tc>
              </a:tr>
              <a:tr h="414734">
                <a:tc>
                  <a:txBody>
                    <a:bodyPr/>
                    <a:lstStyle/>
                    <a:p>
                      <a:pPr algn="l">
                        <a:lnSpc>
                          <a:spcPct val="107000"/>
                        </a:lnSpc>
                        <a:spcAft>
                          <a:spcPts val="0"/>
                        </a:spcAft>
                      </a:pPr>
                      <a:r>
                        <a:rPr lang="en-US" sz="1700">
                          <a:effectLst/>
                        </a:rPr>
                        <a:t>1.3.2</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144" marR="52144" marT="0" marB="0" anchor="b"/>
                </a:tc>
                <a:tc>
                  <a:txBody>
                    <a:bodyPr/>
                    <a:lstStyle/>
                    <a:p>
                      <a:pPr algn="ctr">
                        <a:lnSpc>
                          <a:spcPct val="107000"/>
                        </a:lnSpc>
                        <a:spcAft>
                          <a:spcPts val="0"/>
                        </a:spcAft>
                      </a:pPr>
                      <a:r>
                        <a:rPr lang="en-US" sz="1700">
                          <a:effectLst/>
                        </a:rPr>
                        <a:t>2</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144" marR="52144" marT="0" marB="0" anchor="b"/>
                </a:tc>
                <a:tc>
                  <a:txBody>
                    <a:bodyPr/>
                    <a:lstStyle/>
                    <a:p>
                      <a:pPr algn="l">
                        <a:lnSpc>
                          <a:spcPct val="107000"/>
                        </a:lnSpc>
                        <a:spcAft>
                          <a:spcPts val="0"/>
                        </a:spcAft>
                      </a:pPr>
                      <a:r>
                        <a:rPr lang="en-US" sz="1700">
                          <a:effectLst/>
                        </a:rPr>
                        <a:t>test web system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144" marR="52144" marT="0" marB="0" anchor="b"/>
                </a:tc>
                <a:tc>
                  <a:txBody>
                    <a:bodyPr/>
                    <a:lstStyle/>
                    <a:p>
                      <a:pPr algn="r">
                        <a:lnSpc>
                          <a:spcPct val="107000"/>
                        </a:lnSpc>
                        <a:spcAft>
                          <a:spcPts val="0"/>
                        </a:spcAft>
                      </a:pPr>
                      <a:r>
                        <a:rPr lang="en-US" sz="1700">
                          <a:effectLst/>
                        </a:rPr>
                        <a:t>15,000</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144" marR="52144" marT="0" marB="0" anchor="b"/>
                </a:tc>
              </a:tr>
              <a:tr h="414734">
                <a:tc>
                  <a:txBody>
                    <a:bodyPr/>
                    <a:lstStyle/>
                    <a:p>
                      <a:pPr algn="l">
                        <a:lnSpc>
                          <a:spcPct val="107000"/>
                        </a:lnSpc>
                        <a:spcAft>
                          <a:spcPts val="0"/>
                        </a:spcAft>
                      </a:pPr>
                      <a:r>
                        <a:rPr lang="en-US" sz="1700">
                          <a:effectLst/>
                        </a:rPr>
                        <a:t>1.4</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144" marR="52144" marT="0" marB="0" anchor="b"/>
                </a:tc>
                <a:tc>
                  <a:txBody>
                    <a:bodyPr/>
                    <a:lstStyle/>
                    <a:p>
                      <a:pPr algn="r">
                        <a:lnSpc>
                          <a:spcPct val="107000"/>
                        </a:lnSpc>
                        <a:spcAft>
                          <a:spcPts val="0"/>
                        </a:spcAft>
                      </a:pPr>
                      <a:r>
                        <a:rPr lang="en-US" sz="1700">
                          <a:effectLst/>
                        </a:rPr>
                        <a:t>2</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144" marR="52144" marT="0" marB="0" anchor="b"/>
                </a:tc>
                <a:tc>
                  <a:txBody>
                    <a:bodyPr/>
                    <a:lstStyle/>
                    <a:p>
                      <a:pPr algn="l">
                        <a:lnSpc>
                          <a:spcPct val="107000"/>
                        </a:lnSpc>
                        <a:spcAft>
                          <a:spcPts val="0"/>
                        </a:spcAft>
                      </a:pPr>
                      <a:r>
                        <a:rPr lang="en-US" sz="1700">
                          <a:effectLst/>
                        </a:rPr>
                        <a:t>feed&amp; deliver &amp;report</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144" marR="52144" marT="0" marB="0" anchor="b"/>
                </a:tc>
                <a:tc>
                  <a:txBody>
                    <a:bodyPr/>
                    <a:lstStyle/>
                    <a:p>
                      <a:pPr algn="r">
                        <a:lnSpc>
                          <a:spcPct val="107000"/>
                        </a:lnSpc>
                        <a:spcAft>
                          <a:spcPts val="0"/>
                        </a:spcAft>
                      </a:pPr>
                      <a:r>
                        <a:rPr lang="en-US" sz="1700" dirty="0">
                          <a:effectLst/>
                        </a:rPr>
                        <a:t>10,000</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52144" marR="52144" marT="0" marB="0" anchor="b"/>
                </a:tc>
              </a:tr>
            </a:tbl>
          </a:graphicData>
        </a:graphic>
      </p:graphicFrame>
    </p:spTree>
    <p:extLst>
      <p:ext uri="{BB962C8B-B14F-4D97-AF65-F5344CB8AC3E}">
        <p14:creationId xmlns:p14="http://schemas.microsoft.com/office/powerpoint/2010/main" val="3118812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smtClean="0"/>
              <a:t>Net Work</a:t>
            </a:r>
            <a:endParaRPr lang="en-US" sz="6600" dirty="0"/>
          </a:p>
        </p:txBody>
      </p:sp>
      <p:pic>
        <p:nvPicPr>
          <p:cNvPr id="4" name="Content Placeholder 3"/>
          <p:cNvPicPr>
            <a:picLocks noGrp="1" noChangeAspect="1"/>
          </p:cNvPicPr>
          <p:nvPr>
            <p:ph idx="1"/>
          </p:nvPr>
        </p:nvPicPr>
        <p:blipFill>
          <a:blip r:embed="rId2"/>
          <a:stretch>
            <a:fillRect/>
          </a:stretch>
        </p:blipFill>
        <p:spPr>
          <a:xfrm>
            <a:off x="2951095" y="2557463"/>
            <a:ext cx="6289810" cy="3317875"/>
          </a:xfrm>
          <a:prstGeom prst="rect">
            <a:avLst/>
          </a:prstGeom>
        </p:spPr>
      </p:pic>
    </p:spTree>
    <p:extLst>
      <p:ext uri="{BB962C8B-B14F-4D97-AF65-F5344CB8AC3E}">
        <p14:creationId xmlns:p14="http://schemas.microsoft.com/office/powerpoint/2010/main" val="446325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Baseline Budget</a:t>
            </a:r>
            <a:endParaRPr lang="en-US" dirty="0"/>
          </a:p>
        </p:txBody>
      </p:sp>
      <p:graphicFrame>
        <p:nvGraphicFramePr>
          <p:cNvPr id="4" name="Content Placeholder 3"/>
          <p:cNvGraphicFramePr>
            <a:graphicFrameLocks noGrp="1"/>
          </p:cNvGraphicFramePr>
          <p:nvPr>
            <p:ph idx="1"/>
          </p:nvPr>
        </p:nvGraphicFramePr>
        <p:xfrm>
          <a:off x="2362401" y="2514009"/>
          <a:ext cx="7467198" cy="3352275"/>
        </p:xfrm>
        <a:graphic>
          <a:graphicData uri="http://schemas.openxmlformats.org/drawingml/2006/table">
            <a:tbl>
              <a:tblPr firstRow="1" firstCol="1" bandRow="1">
                <a:tableStyleId>{5C22544A-7EE6-4342-B048-85BDC9FD1C3A}</a:tableStyleId>
              </a:tblPr>
              <a:tblGrid>
                <a:gridCol w="412050"/>
                <a:gridCol w="596313"/>
                <a:gridCol w="405267"/>
                <a:gridCol w="405267"/>
                <a:gridCol w="405267"/>
                <a:gridCol w="405267"/>
                <a:gridCol w="405267"/>
                <a:gridCol w="405267"/>
                <a:gridCol w="405267"/>
                <a:gridCol w="468572"/>
                <a:gridCol w="468572"/>
                <a:gridCol w="468572"/>
                <a:gridCol w="468572"/>
                <a:gridCol w="468572"/>
                <a:gridCol w="468572"/>
                <a:gridCol w="405267"/>
                <a:gridCol w="405267"/>
              </a:tblGrid>
              <a:tr h="254352">
                <a:tc>
                  <a:txBody>
                    <a:bodyPr/>
                    <a:lstStyle/>
                    <a:p>
                      <a:pPr algn="ctr">
                        <a:lnSpc>
                          <a:spcPct val="107000"/>
                        </a:lnSpc>
                        <a:spcAft>
                          <a:spcPts val="800"/>
                        </a:spcAft>
                      </a:pPr>
                      <a:r>
                        <a:rPr lang="en-US" sz="1100">
                          <a:effectLst/>
                        </a:rPr>
                        <a:t>ID</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ctr">
                        <a:lnSpc>
                          <a:spcPct val="107000"/>
                        </a:lnSpc>
                        <a:spcAft>
                          <a:spcPts val="800"/>
                        </a:spcAft>
                      </a:pPr>
                      <a:r>
                        <a:rPr lang="en-US" sz="1100">
                          <a:effectLst/>
                        </a:rPr>
                        <a:t>Budget</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l">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ctr">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ctr">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ctr">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ctr">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ctr">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ctr">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ctr">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ctr">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ctr">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ctr">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ctr">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ctr">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ctr">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ctr">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r>
              <a:tr h="319353">
                <a:tc>
                  <a:txBody>
                    <a:bodyPr/>
                    <a:lstStyle/>
                    <a:p>
                      <a:pPr algn="just">
                        <a:lnSpc>
                          <a:spcPct val="107000"/>
                        </a:lnSpc>
                        <a:spcAft>
                          <a:spcPts val="800"/>
                        </a:spcAft>
                      </a:pPr>
                      <a:r>
                        <a:rPr lang="en-US" sz="1000">
                          <a:effectLst/>
                        </a:rPr>
                        <a:t>1.1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40,000$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6,000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6,000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6,000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2,000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6,000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7,000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7,000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r>
              <a:tr h="319353">
                <a:tc>
                  <a:txBody>
                    <a:bodyPr/>
                    <a:lstStyle/>
                    <a:p>
                      <a:pPr algn="just">
                        <a:lnSpc>
                          <a:spcPct val="107000"/>
                        </a:lnSpc>
                        <a:spcAft>
                          <a:spcPts val="800"/>
                        </a:spcAft>
                      </a:pPr>
                      <a:r>
                        <a:rPr lang="en-US" sz="1000">
                          <a:effectLst/>
                        </a:rPr>
                        <a:t>1.2.1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20,000$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20,000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r>
              <a:tr h="319353">
                <a:tc>
                  <a:txBody>
                    <a:bodyPr/>
                    <a:lstStyle/>
                    <a:p>
                      <a:pPr algn="just">
                        <a:lnSpc>
                          <a:spcPct val="107000"/>
                        </a:lnSpc>
                        <a:spcAft>
                          <a:spcPts val="800"/>
                        </a:spcAft>
                      </a:pPr>
                      <a:r>
                        <a:rPr lang="en-US" sz="1000">
                          <a:effectLst/>
                        </a:rPr>
                        <a:t>1.2.2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45,000$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25,000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20,000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r>
              <a:tr h="319353">
                <a:tc>
                  <a:txBody>
                    <a:bodyPr/>
                    <a:lstStyle/>
                    <a:p>
                      <a:pPr algn="just">
                        <a:lnSpc>
                          <a:spcPct val="107000"/>
                        </a:lnSpc>
                        <a:spcAft>
                          <a:spcPts val="800"/>
                        </a:spcAft>
                      </a:pPr>
                      <a:r>
                        <a:rPr lang="en-US" sz="1000">
                          <a:effectLst/>
                        </a:rPr>
                        <a:t>1.2.3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40,000$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9,000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20,000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11,000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r>
              <a:tr h="319353">
                <a:tc>
                  <a:txBody>
                    <a:bodyPr/>
                    <a:lstStyle/>
                    <a:p>
                      <a:pPr algn="just">
                        <a:lnSpc>
                          <a:spcPct val="107000"/>
                        </a:lnSpc>
                        <a:spcAft>
                          <a:spcPts val="800"/>
                        </a:spcAft>
                      </a:pPr>
                      <a:r>
                        <a:rPr lang="en-US" sz="1000">
                          <a:effectLst/>
                        </a:rPr>
                        <a:t>1.3.1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30,000$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5,000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15,000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10,000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r>
              <a:tr h="254352">
                <a:tc>
                  <a:txBody>
                    <a:bodyPr/>
                    <a:lstStyle/>
                    <a:p>
                      <a:pPr algn="just">
                        <a:lnSpc>
                          <a:spcPct val="107000"/>
                        </a:lnSpc>
                        <a:spcAft>
                          <a:spcPts val="800"/>
                        </a:spcAft>
                      </a:pPr>
                      <a:r>
                        <a:rPr lang="en-US" sz="1000">
                          <a:effectLst/>
                        </a:rPr>
                        <a:t>1.3.2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15,000$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7,000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8,000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r>
              <a:tr h="319353">
                <a:tc>
                  <a:txBody>
                    <a:bodyPr/>
                    <a:lstStyle/>
                    <a:p>
                      <a:pPr algn="l">
                        <a:lnSpc>
                          <a:spcPct val="107000"/>
                        </a:lnSpc>
                        <a:spcAft>
                          <a:spcPts val="800"/>
                        </a:spcAft>
                      </a:pPr>
                      <a:r>
                        <a:rPr lang="en-US" sz="1000">
                          <a:effectLst/>
                        </a:rPr>
                        <a:t>1.4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10,000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5,000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5,000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r>
              <a:tr h="254352">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r>
              <a:tr h="319353">
                <a:tc>
                  <a:txBody>
                    <a:bodyPr/>
                    <a:lstStyle/>
                    <a:p>
                      <a:pPr algn="just">
                        <a:lnSpc>
                          <a:spcPct val="107000"/>
                        </a:lnSpc>
                        <a:spcAft>
                          <a:spcPts val="800"/>
                        </a:spcAft>
                      </a:pPr>
                      <a:r>
                        <a:rPr lang="en-US" sz="1100">
                          <a:effectLst/>
                        </a:rPr>
                        <a:t>Total</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200,000$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6,000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6,000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6,000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2,000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6,000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7,000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7,000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54,000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40,000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11,000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12,000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23,000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10,000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5,000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5,000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r>
              <a:tr h="319353">
                <a:tc gridSpan="2">
                  <a:txBody>
                    <a:bodyPr/>
                    <a:lstStyle/>
                    <a:p>
                      <a:pPr algn="just">
                        <a:lnSpc>
                          <a:spcPct val="107000"/>
                        </a:lnSpc>
                        <a:spcAft>
                          <a:spcPts val="800"/>
                        </a:spcAft>
                      </a:pPr>
                      <a:r>
                        <a:rPr lang="en-US" sz="1100">
                          <a:effectLst/>
                        </a:rPr>
                        <a:t>Commutative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hMerge="1">
                  <a:txBody>
                    <a:bodyPr/>
                    <a:lstStyle/>
                    <a:p>
                      <a:endParaRPr lang="en-US"/>
                    </a:p>
                  </a:txBody>
                  <a:tcPr/>
                </a:tc>
                <a:tc>
                  <a:txBody>
                    <a:bodyPr/>
                    <a:lstStyle/>
                    <a:p>
                      <a:pPr algn="just">
                        <a:lnSpc>
                          <a:spcPct val="107000"/>
                        </a:lnSpc>
                        <a:spcAft>
                          <a:spcPts val="800"/>
                        </a:spcAft>
                      </a:pPr>
                      <a:r>
                        <a:rPr lang="en-US" sz="1000">
                          <a:effectLst/>
                        </a:rPr>
                        <a:t>6,000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12,000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18,000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20,000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26,000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33,000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40,000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94,000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134,000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145,000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157,000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180,000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190,000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a:effectLst/>
                        </a:rPr>
                        <a:t>195,000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c>
                  <a:txBody>
                    <a:bodyPr/>
                    <a:lstStyle/>
                    <a:p>
                      <a:pPr algn="just">
                        <a:lnSpc>
                          <a:spcPct val="107000"/>
                        </a:lnSpc>
                        <a:spcAft>
                          <a:spcPts val="800"/>
                        </a:spcAft>
                      </a:pPr>
                      <a:r>
                        <a:rPr lang="en-US" sz="1000" dirty="0">
                          <a:effectLst/>
                        </a:rPr>
                        <a:t>200,000</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1044" marR="61044" marT="0" marB="0"/>
                </a:tc>
              </a:tr>
            </a:tbl>
          </a:graphicData>
        </a:graphic>
      </p:graphicFrame>
      <p:sp>
        <p:nvSpPr>
          <p:cNvPr id="5"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 pos="1770063" algn="l"/>
                <a:tab pos="3225800" algn="l"/>
                <a:tab pos="7104063"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 pos="1770063" algn="l"/>
                <a:tab pos="3225800" algn="l"/>
                <a:tab pos="7104063"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 pos="1770063" algn="l"/>
                <a:tab pos="3225800" algn="l"/>
                <a:tab pos="7104063"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 pos="1770063" algn="l"/>
                <a:tab pos="3225800" algn="l"/>
                <a:tab pos="7104063"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 pos="1770063" algn="l"/>
                <a:tab pos="3225800" algn="l"/>
                <a:tab pos="7104063"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 pos="1770063" algn="l"/>
                <a:tab pos="3225800" algn="l"/>
                <a:tab pos="7104063"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 pos="1770063" algn="l"/>
                <a:tab pos="3225800" algn="l"/>
                <a:tab pos="7104063"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 pos="1770063" algn="l"/>
                <a:tab pos="3225800" algn="l"/>
                <a:tab pos="7104063"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 pos="1770063" algn="l"/>
                <a:tab pos="3225800" algn="l"/>
                <a:tab pos="710406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 pos="1770063" algn="l"/>
                <a:tab pos="3225800" algn="l"/>
                <a:tab pos="7104063" algn="l"/>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0            1            2            3	  4               5               6              7              8               9               10               11             12                 13              14          15</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 pos="1770063" algn="l"/>
                <a:tab pos="3225800" algn="l"/>
                <a:tab pos="7104063" algn="l"/>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5405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phase   </a:t>
            </a:r>
            <a:endParaRPr lang="en-US" dirty="0"/>
          </a:p>
        </p:txBody>
      </p:sp>
      <p:pic>
        <p:nvPicPr>
          <p:cNvPr id="7" name="Content Placeholder 6"/>
          <p:cNvPicPr>
            <a:picLocks noGrp="1" noChangeAspect="1"/>
          </p:cNvPicPr>
          <p:nvPr>
            <p:ph idx="1"/>
          </p:nvPr>
        </p:nvPicPr>
        <p:blipFill>
          <a:blip r:embed="rId2"/>
          <a:stretch>
            <a:fillRect/>
          </a:stretch>
        </p:blipFill>
        <p:spPr>
          <a:xfrm>
            <a:off x="3321170" y="2441516"/>
            <a:ext cx="4848045" cy="3636034"/>
          </a:xfrm>
          <a:prstGeom prst="rect">
            <a:avLst/>
          </a:prstGeom>
        </p:spPr>
      </p:pic>
    </p:spTree>
    <p:extLst>
      <p:ext uri="{BB962C8B-B14F-4D97-AF65-F5344CB8AC3E}">
        <p14:creationId xmlns:p14="http://schemas.microsoft.com/office/powerpoint/2010/main" val="2342952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Responsibility Matrix</a:t>
            </a:r>
            <a:br>
              <a:rPr lang="en-US" dirty="0"/>
            </a:br>
            <a:r>
              <a:rPr lang="en-US" dirty="0"/>
              <a:t>   </a:t>
            </a:r>
            <a:r>
              <a:rPr lang="en-US" dirty="0" smtClean="0"/>
              <a:t>   </a:t>
            </a:r>
            <a:r>
              <a:rPr lang="en-US" dirty="0"/>
              <a:t>Responsibility of each team </a:t>
            </a:r>
          </a:p>
        </p:txBody>
      </p:sp>
      <p:graphicFrame>
        <p:nvGraphicFramePr>
          <p:cNvPr id="4" name="Content Placeholder 3"/>
          <p:cNvGraphicFramePr>
            <a:graphicFrameLocks noGrp="1"/>
          </p:cNvGraphicFramePr>
          <p:nvPr>
            <p:ph idx="1"/>
          </p:nvPr>
        </p:nvGraphicFramePr>
        <p:xfrm>
          <a:off x="4420971" y="2557464"/>
          <a:ext cx="3350057" cy="3317872"/>
        </p:xfrm>
        <a:graphic>
          <a:graphicData uri="http://schemas.openxmlformats.org/drawingml/2006/table">
            <a:tbl>
              <a:tblPr firstRow="1" firstCol="1" bandRow="1">
                <a:tableStyleId>{5C22544A-7EE6-4342-B048-85BDC9FD1C3A}</a:tableStyleId>
              </a:tblPr>
              <a:tblGrid>
                <a:gridCol w="1476163"/>
                <a:gridCol w="774818"/>
                <a:gridCol w="1099076"/>
              </a:tblGrid>
              <a:tr h="414734">
                <a:tc>
                  <a:txBody>
                    <a:bodyPr/>
                    <a:lstStyle/>
                    <a:p>
                      <a:pPr algn="l">
                        <a:lnSpc>
                          <a:spcPct val="107000"/>
                        </a:lnSpc>
                        <a:spcAft>
                          <a:spcPts val="0"/>
                        </a:spcAft>
                      </a:pPr>
                      <a:r>
                        <a:rPr lang="en-US" sz="1100">
                          <a:effectLst/>
                        </a:rPr>
                        <a:t>Tasks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5580" marR="65580" marT="0" marB="0" anchor="b"/>
                </a:tc>
                <a:tc>
                  <a:txBody>
                    <a:bodyPr/>
                    <a:lstStyle/>
                    <a:p>
                      <a:pPr algn="l">
                        <a:lnSpc>
                          <a:spcPct val="107000"/>
                        </a:lnSpc>
                        <a:spcAft>
                          <a:spcPts val="0"/>
                        </a:spcAft>
                      </a:pPr>
                      <a:r>
                        <a:rPr lang="en-US" sz="1100">
                          <a:effectLst/>
                        </a:rPr>
                        <a:t>Abdullah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5580" marR="65580" marT="0" marB="0" anchor="b"/>
                </a:tc>
                <a:tc>
                  <a:txBody>
                    <a:bodyPr/>
                    <a:lstStyle/>
                    <a:p>
                      <a:pPr algn="l">
                        <a:lnSpc>
                          <a:spcPct val="107000"/>
                        </a:lnSpc>
                        <a:spcAft>
                          <a:spcPts val="0"/>
                        </a:spcAft>
                      </a:pPr>
                      <a:r>
                        <a:rPr lang="en-US" sz="1100">
                          <a:effectLst/>
                        </a:rPr>
                        <a:t>Abdulrahman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5580" marR="65580" marT="0" marB="0" anchor="b"/>
                </a:tc>
              </a:tr>
              <a:tr h="414734">
                <a:tc>
                  <a:txBody>
                    <a:bodyPr/>
                    <a:lstStyle/>
                    <a:p>
                      <a:pPr algn="l">
                        <a:lnSpc>
                          <a:spcPct val="107000"/>
                        </a:lnSpc>
                        <a:spcAft>
                          <a:spcPts val="0"/>
                        </a:spcAft>
                      </a:pPr>
                      <a:r>
                        <a:rPr lang="en-US" sz="1100">
                          <a:effectLst/>
                        </a:rPr>
                        <a:t>Initiation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5580" marR="65580" marT="0" marB="0" anchor="b"/>
                </a:tc>
                <a:tc>
                  <a:txBody>
                    <a:bodyPr/>
                    <a:lstStyle/>
                    <a:p>
                      <a:pPr algn="l">
                        <a:lnSpc>
                          <a:spcPct val="107000"/>
                        </a:lnSpc>
                        <a:spcAft>
                          <a:spcPts val="0"/>
                        </a:spcAft>
                      </a:pPr>
                      <a:r>
                        <a:rPr lang="en-US" sz="1100">
                          <a:effectLst/>
                        </a:rPr>
                        <a:t>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5580" marR="65580" marT="0" marB="0" anchor="b"/>
                </a:tc>
                <a:tc>
                  <a:txBody>
                    <a:bodyPr/>
                    <a:lstStyle/>
                    <a:p>
                      <a:pPr algn="l">
                        <a:lnSpc>
                          <a:spcPct val="107000"/>
                        </a:lnSpc>
                        <a:spcAft>
                          <a:spcPts val="0"/>
                        </a:spcAft>
                      </a:pPr>
                      <a:r>
                        <a:rPr lang="en-US" sz="1100">
                          <a:effectLst/>
                        </a:rPr>
                        <a:t>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5580" marR="65580" marT="0" marB="0" anchor="b"/>
                </a:tc>
              </a:tr>
              <a:tr h="414734">
                <a:tc>
                  <a:txBody>
                    <a:bodyPr/>
                    <a:lstStyle/>
                    <a:p>
                      <a:pPr algn="l">
                        <a:lnSpc>
                          <a:spcPct val="107000"/>
                        </a:lnSpc>
                        <a:spcAft>
                          <a:spcPts val="0"/>
                        </a:spcAft>
                      </a:pPr>
                      <a:r>
                        <a:rPr lang="en-US" sz="1100">
                          <a:effectLst/>
                        </a:rPr>
                        <a:t>soft&amp; hard ware install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5580" marR="65580" marT="0" marB="0" anchor="b"/>
                </a:tc>
                <a:tc>
                  <a:txBody>
                    <a:bodyPr/>
                    <a:lstStyle/>
                    <a:p>
                      <a:pPr algn="l">
                        <a:lnSpc>
                          <a:spcPct val="107000"/>
                        </a:lnSpc>
                        <a:spcAft>
                          <a:spcPts val="0"/>
                        </a:spcAft>
                      </a:pPr>
                      <a:r>
                        <a:rPr lang="en-US" sz="1100">
                          <a:effectLst/>
                        </a:rPr>
                        <a:t>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5580" marR="65580" marT="0" marB="0" anchor="b"/>
                </a:tc>
                <a:tc>
                  <a:txBody>
                    <a:bodyPr/>
                    <a:lstStyle/>
                    <a:p>
                      <a:pPr algn="l">
                        <a:lnSpc>
                          <a:spcPct val="107000"/>
                        </a:lnSpc>
                        <a:spcAft>
                          <a:spcPts val="0"/>
                        </a:spcAft>
                      </a:pPr>
                      <a:r>
                        <a:rPr lang="en-US" sz="1100">
                          <a:effectLst/>
                        </a:rPr>
                        <a:t>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5580" marR="65580" marT="0" marB="0" anchor="b"/>
                </a:tc>
              </a:tr>
              <a:tr h="414734">
                <a:tc>
                  <a:txBody>
                    <a:bodyPr/>
                    <a:lstStyle/>
                    <a:p>
                      <a:pPr algn="l">
                        <a:lnSpc>
                          <a:spcPct val="107000"/>
                        </a:lnSpc>
                        <a:spcAft>
                          <a:spcPts val="0"/>
                        </a:spcAft>
                      </a:pPr>
                      <a:r>
                        <a:rPr lang="en-US" sz="1100">
                          <a:effectLst/>
                        </a:rPr>
                        <a:t>soft&amp; hard ware design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5580" marR="65580" marT="0" marB="0" anchor="b"/>
                </a:tc>
                <a:tc>
                  <a:txBody>
                    <a:bodyPr/>
                    <a:lstStyle/>
                    <a:p>
                      <a:pPr algn="l">
                        <a:lnSpc>
                          <a:spcPct val="107000"/>
                        </a:lnSpc>
                        <a:spcAft>
                          <a:spcPts val="0"/>
                        </a:spcAft>
                      </a:pPr>
                      <a:r>
                        <a:rPr lang="en-US" sz="1100">
                          <a:effectLst/>
                        </a:rPr>
                        <a:t>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5580" marR="65580" marT="0" marB="0" anchor="b"/>
                </a:tc>
                <a:tc>
                  <a:txBody>
                    <a:bodyPr/>
                    <a:lstStyle/>
                    <a:p>
                      <a:pPr algn="l">
                        <a:lnSpc>
                          <a:spcPct val="107000"/>
                        </a:lnSpc>
                        <a:spcAft>
                          <a:spcPts val="0"/>
                        </a:spcAft>
                      </a:pPr>
                      <a:r>
                        <a:rPr lang="en-US" sz="1100">
                          <a:effectLst/>
                        </a:rPr>
                        <a:t>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5580" marR="65580" marT="0" marB="0" anchor="b"/>
                </a:tc>
              </a:tr>
              <a:tr h="414734">
                <a:tc>
                  <a:txBody>
                    <a:bodyPr/>
                    <a:lstStyle/>
                    <a:p>
                      <a:pPr algn="l">
                        <a:lnSpc>
                          <a:spcPct val="107000"/>
                        </a:lnSpc>
                        <a:spcAft>
                          <a:spcPts val="0"/>
                        </a:spcAft>
                      </a:pPr>
                      <a:r>
                        <a:rPr lang="en-US" sz="1100">
                          <a:effectLst/>
                        </a:rPr>
                        <a:t>soft&amp; hard ware implement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5580" marR="65580" marT="0" marB="0" anchor="b"/>
                </a:tc>
                <a:tc>
                  <a:txBody>
                    <a:bodyPr/>
                    <a:lstStyle/>
                    <a:p>
                      <a:pPr algn="l">
                        <a:lnSpc>
                          <a:spcPct val="107000"/>
                        </a:lnSpc>
                        <a:spcAft>
                          <a:spcPts val="0"/>
                        </a:spcAft>
                      </a:pPr>
                      <a:r>
                        <a:rPr lang="en-US" sz="1100">
                          <a:effectLst/>
                        </a:rPr>
                        <a:t>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5580" marR="65580" marT="0" marB="0" anchor="b"/>
                </a:tc>
                <a:tc>
                  <a:txBody>
                    <a:bodyPr/>
                    <a:lstStyle/>
                    <a:p>
                      <a:pPr algn="l">
                        <a:lnSpc>
                          <a:spcPct val="107000"/>
                        </a:lnSpc>
                        <a:spcAft>
                          <a:spcPts val="0"/>
                        </a:spcAft>
                      </a:pPr>
                      <a:r>
                        <a:rPr lang="en-US" sz="1100">
                          <a:effectLst/>
                        </a:rPr>
                        <a:t>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5580" marR="65580" marT="0" marB="0" anchor="b"/>
                </a:tc>
              </a:tr>
              <a:tr h="414734">
                <a:tc>
                  <a:txBody>
                    <a:bodyPr/>
                    <a:lstStyle/>
                    <a:p>
                      <a:pPr algn="l">
                        <a:lnSpc>
                          <a:spcPct val="107000"/>
                        </a:lnSpc>
                        <a:spcAft>
                          <a:spcPts val="0"/>
                        </a:spcAft>
                      </a:pPr>
                      <a:r>
                        <a:rPr lang="en-US" sz="1100">
                          <a:effectLst/>
                        </a:rPr>
                        <a:t>test we unit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5580" marR="65580" marT="0" marB="0" anchor="b"/>
                </a:tc>
                <a:tc>
                  <a:txBody>
                    <a:bodyPr/>
                    <a:lstStyle/>
                    <a:p>
                      <a:pPr algn="l">
                        <a:lnSpc>
                          <a:spcPct val="107000"/>
                        </a:lnSpc>
                        <a:spcAft>
                          <a:spcPts val="0"/>
                        </a:spcAft>
                      </a:pPr>
                      <a:r>
                        <a:rPr lang="en-US" sz="1100">
                          <a:effectLst/>
                        </a:rPr>
                        <a:t>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5580" marR="65580" marT="0" marB="0" anchor="b"/>
                </a:tc>
                <a:tc>
                  <a:txBody>
                    <a:bodyPr/>
                    <a:lstStyle/>
                    <a:p>
                      <a:pPr algn="l">
                        <a:lnSpc>
                          <a:spcPct val="107000"/>
                        </a:lnSpc>
                        <a:spcAft>
                          <a:spcPts val="0"/>
                        </a:spcAft>
                      </a:pPr>
                      <a:r>
                        <a:rPr lang="en-US" sz="1100">
                          <a:effectLst/>
                        </a:rPr>
                        <a:t>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5580" marR="65580" marT="0" marB="0" anchor="b"/>
                </a:tc>
              </a:tr>
              <a:tr h="414734">
                <a:tc>
                  <a:txBody>
                    <a:bodyPr/>
                    <a:lstStyle/>
                    <a:p>
                      <a:pPr algn="l">
                        <a:lnSpc>
                          <a:spcPct val="107000"/>
                        </a:lnSpc>
                        <a:spcAft>
                          <a:spcPts val="0"/>
                        </a:spcAft>
                      </a:pPr>
                      <a:r>
                        <a:rPr lang="en-US" sz="1100">
                          <a:effectLst/>
                        </a:rPr>
                        <a:t>test web system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5580" marR="65580" marT="0" marB="0" anchor="b"/>
                </a:tc>
                <a:tc>
                  <a:txBody>
                    <a:bodyPr/>
                    <a:lstStyle/>
                    <a:p>
                      <a:pPr algn="l">
                        <a:lnSpc>
                          <a:spcPct val="107000"/>
                        </a:lnSpc>
                        <a:spcAft>
                          <a:spcPts val="0"/>
                        </a:spcAft>
                      </a:pPr>
                      <a:r>
                        <a:rPr lang="en-US" sz="1100">
                          <a:effectLst/>
                        </a:rPr>
                        <a:t>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5580" marR="65580" marT="0" marB="0" anchor="b"/>
                </a:tc>
                <a:tc>
                  <a:txBody>
                    <a:bodyPr/>
                    <a:lstStyle/>
                    <a:p>
                      <a:pPr algn="l">
                        <a:lnSpc>
                          <a:spcPct val="107000"/>
                        </a:lnSpc>
                        <a:spcAft>
                          <a:spcPts val="0"/>
                        </a:spcAft>
                      </a:pPr>
                      <a:r>
                        <a:rPr lang="en-US" sz="1100">
                          <a:effectLst/>
                        </a:rPr>
                        <a:t>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5580" marR="65580" marT="0" marB="0" anchor="b"/>
                </a:tc>
              </a:tr>
              <a:tr h="414734">
                <a:tc>
                  <a:txBody>
                    <a:bodyPr/>
                    <a:lstStyle/>
                    <a:p>
                      <a:pPr algn="l" rtl="1">
                        <a:lnSpc>
                          <a:spcPct val="107000"/>
                        </a:lnSpc>
                        <a:spcAft>
                          <a:spcPts val="0"/>
                        </a:spcAft>
                      </a:pPr>
                      <a:r>
                        <a:rPr lang="en-US" sz="1000">
                          <a:effectLst/>
                        </a:rPr>
                        <a:t>feed</a:t>
                      </a:r>
                      <a:r>
                        <a:rPr lang="ar-SA" sz="1000">
                          <a:effectLst/>
                        </a:rPr>
                        <a:t>&amp;</a:t>
                      </a:r>
                      <a:r>
                        <a:rPr lang="en-US" sz="1000">
                          <a:effectLst/>
                        </a:rPr>
                        <a:t>deliver</a:t>
                      </a:r>
                      <a:r>
                        <a:rPr lang="ar-SA" sz="1000">
                          <a:effectLst/>
                        </a:rPr>
                        <a:t>&amp;</a:t>
                      </a:r>
                      <a:r>
                        <a:rPr lang="en-US" sz="1000">
                          <a:effectLst/>
                        </a:rPr>
                        <a:t>report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5580" marR="65580" marT="0" marB="0" anchor="ctr"/>
                </a:tc>
                <a:tc>
                  <a:txBody>
                    <a:bodyPr/>
                    <a:lstStyle/>
                    <a:p>
                      <a:pPr algn="l">
                        <a:lnSpc>
                          <a:spcPct val="107000"/>
                        </a:lnSpc>
                        <a:spcAft>
                          <a:spcPts val="0"/>
                        </a:spcAft>
                      </a:pPr>
                      <a:r>
                        <a:rPr lang="en-US" sz="1100">
                          <a:effectLst/>
                        </a:rPr>
                        <a:t>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5580" marR="65580" marT="0" marB="0" anchor="b"/>
                </a:tc>
                <a:tc>
                  <a:txBody>
                    <a:bodyPr/>
                    <a:lstStyle/>
                    <a:p>
                      <a:pPr algn="l">
                        <a:lnSpc>
                          <a:spcPct val="107000"/>
                        </a:lnSpc>
                        <a:spcAft>
                          <a:spcPts val="0"/>
                        </a:spcAft>
                      </a:pPr>
                      <a:r>
                        <a:rPr lang="en-US" sz="1100">
                          <a:effectLst/>
                        </a:rPr>
                        <a:t>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5580" marR="65580" marT="0" marB="0" anchor="b"/>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694864136"/>
              </p:ext>
            </p:extLst>
          </p:nvPr>
        </p:nvGraphicFramePr>
        <p:xfrm>
          <a:off x="8136787" y="3427889"/>
          <a:ext cx="1473835" cy="1469390"/>
        </p:xfrm>
        <a:graphic>
          <a:graphicData uri="http://schemas.openxmlformats.org/drawingml/2006/table">
            <a:tbl>
              <a:tblPr firstRow="1" firstCol="1" bandRow="1">
                <a:tableStyleId>{5C22544A-7EE6-4342-B048-85BDC9FD1C3A}</a:tableStyleId>
              </a:tblPr>
              <a:tblGrid>
                <a:gridCol w="1031875"/>
                <a:gridCol w="441960"/>
              </a:tblGrid>
              <a:tr h="734695">
                <a:tc>
                  <a:txBody>
                    <a:bodyPr/>
                    <a:lstStyle/>
                    <a:p>
                      <a:pPr algn="l">
                        <a:lnSpc>
                          <a:spcPct val="107000"/>
                        </a:lnSpc>
                        <a:spcAft>
                          <a:spcPts val="0"/>
                        </a:spcAft>
                      </a:pPr>
                      <a:r>
                        <a:rPr lang="en-US" sz="1100">
                          <a:effectLst/>
                        </a:rPr>
                        <a:t>Responsibility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l">
                        <a:lnSpc>
                          <a:spcPct val="107000"/>
                        </a:lnSpc>
                        <a:spcAft>
                          <a:spcPts val="0"/>
                        </a:spcAft>
                      </a:pPr>
                      <a:r>
                        <a:rPr lang="en-US" sz="1100">
                          <a:effectLst/>
                        </a:rPr>
                        <a:t>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r>
              <a:tr h="734695">
                <a:tc>
                  <a:txBody>
                    <a:bodyPr/>
                    <a:lstStyle/>
                    <a:p>
                      <a:pPr algn="l">
                        <a:lnSpc>
                          <a:spcPct val="107000"/>
                        </a:lnSpc>
                        <a:spcAft>
                          <a:spcPts val="0"/>
                        </a:spcAft>
                      </a:pPr>
                      <a:r>
                        <a:rPr lang="en-US" sz="1100">
                          <a:effectLst/>
                        </a:rPr>
                        <a:t>Supportive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l">
                        <a:lnSpc>
                          <a:spcPct val="107000"/>
                        </a:lnSpc>
                        <a:spcAft>
                          <a:spcPts val="0"/>
                        </a:spcAft>
                      </a:pPr>
                      <a:r>
                        <a:rPr lang="en-US" sz="1100" dirty="0">
                          <a:effectLst/>
                        </a:rPr>
                        <a:t>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r>
            </a:tbl>
          </a:graphicData>
        </a:graphic>
      </p:graphicFrame>
      <p:sp>
        <p:nvSpPr>
          <p:cNvPr id="6" name="Rectangle 1"/>
          <p:cNvSpPr>
            <a:spLocks noChangeArrowheads="1"/>
          </p:cNvSpPr>
          <p:nvPr/>
        </p:nvSpPr>
        <p:spPr bwMode="auto">
          <a:xfrm>
            <a:off x="2777705" y="-5381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336800" algn="l"/>
              </a:tabLst>
              <a:defRPr>
                <a:solidFill>
                  <a:schemeClr val="tx1"/>
                </a:solidFill>
                <a:latin typeface="Arial" panose="020B0604020202020204" pitchFamily="34" charset="0"/>
              </a:defRPr>
            </a:lvl1pPr>
            <a:lvl2pPr eaLnBrk="0" fontAlgn="base" hangingPunct="0">
              <a:spcBef>
                <a:spcPct val="0"/>
              </a:spcBef>
              <a:spcAft>
                <a:spcPct val="0"/>
              </a:spcAft>
              <a:tabLst>
                <a:tab pos="2336800" algn="l"/>
              </a:tabLst>
              <a:defRPr>
                <a:solidFill>
                  <a:schemeClr val="tx1"/>
                </a:solidFill>
                <a:latin typeface="Arial" panose="020B0604020202020204" pitchFamily="34" charset="0"/>
              </a:defRPr>
            </a:lvl2pPr>
            <a:lvl3pPr eaLnBrk="0" fontAlgn="base" hangingPunct="0">
              <a:spcBef>
                <a:spcPct val="0"/>
              </a:spcBef>
              <a:spcAft>
                <a:spcPct val="0"/>
              </a:spcAft>
              <a:tabLst>
                <a:tab pos="2336800" algn="l"/>
              </a:tabLst>
              <a:defRPr>
                <a:solidFill>
                  <a:schemeClr val="tx1"/>
                </a:solidFill>
                <a:latin typeface="Arial" panose="020B0604020202020204" pitchFamily="34" charset="0"/>
              </a:defRPr>
            </a:lvl3pPr>
            <a:lvl4pPr eaLnBrk="0" fontAlgn="base" hangingPunct="0">
              <a:spcBef>
                <a:spcPct val="0"/>
              </a:spcBef>
              <a:spcAft>
                <a:spcPct val="0"/>
              </a:spcAft>
              <a:tabLst>
                <a:tab pos="2336800" algn="l"/>
              </a:tabLst>
              <a:defRPr>
                <a:solidFill>
                  <a:schemeClr val="tx1"/>
                </a:solidFill>
                <a:latin typeface="Arial" panose="020B0604020202020204" pitchFamily="34" charset="0"/>
              </a:defRPr>
            </a:lvl4pPr>
            <a:lvl5pPr eaLnBrk="0" fontAlgn="base" hangingPunct="0">
              <a:spcBef>
                <a:spcPct val="0"/>
              </a:spcBef>
              <a:spcAft>
                <a:spcPct val="0"/>
              </a:spcAft>
              <a:tabLst>
                <a:tab pos="2336800" algn="l"/>
              </a:tabLst>
              <a:defRPr>
                <a:solidFill>
                  <a:schemeClr val="tx1"/>
                </a:solidFill>
                <a:latin typeface="Arial" panose="020B0604020202020204" pitchFamily="34" charset="0"/>
              </a:defRPr>
            </a:lvl5pPr>
            <a:lvl6pPr eaLnBrk="0" fontAlgn="base" hangingPunct="0">
              <a:spcBef>
                <a:spcPct val="0"/>
              </a:spcBef>
              <a:spcAft>
                <a:spcPct val="0"/>
              </a:spcAft>
              <a:tabLst>
                <a:tab pos="2336800" algn="l"/>
              </a:tabLst>
              <a:defRPr>
                <a:solidFill>
                  <a:schemeClr val="tx1"/>
                </a:solidFill>
                <a:latin typeface="Arial" panose="020B0604020202020204" pitchFamily="34" charset="0"/>
              </a:defRPr>
            </a:lvl6pPr>
            <a:lvl7pPr eaLnBrk="0" fontAlgn="base" hangingPunct="0">
              <a:spcBef>
                <a:spcPct val="0"/>
              </a:spcBef>
              <a:spcAft>
                <a:spcPct val="0"/>
              </a:spcAft>
              <a:tabLst>
                <a:tab pos="2336800" algn="l"/>
              </a:tabLst>
              <a:defRPr>
                <a:solidFill>
                  <a:schemeClr val="tx1"/>
                </a:solidFill>
                <a:latin typeface="Arial" panose="020B0604020202020204" pitchFamily="34" charset="0"/>
              </a:defRPr>
            </a:lvl7pPr>
            <a:lvl8pPr eaLnBrk="0" fontAlgn="base" hangingPunct="0">
              <a:spcBef>
                <a:spcPct val="0"/>
              </a:spcBef>
              <a:spcAft>
                <a:spcPct val="0"/>
              </a:spcAft>
              <a:tabLst>
                <a:tab pos="2336800" algn="l"/>
              </a:tabLst>
              <a:defRPr>
                <a:solidFill>
                  <a:schemeClr val="tx1"/>
                </a:solidFill>
                <a:latin typeface="Arial" panose="020B0604020202020204" pitchFamily="34" charset="0"/>
              </a:defRPr>
            </a:lvl8pPr>
            <a:lvl9pPr eaLnBrk="0" fontAlgn="base" hangingPunct="0">
              <a:spcBef>
                <a:spcPct val="0"/>
              </a:spcBef>
              <a:spcAft>
                <a:spcPct val="0"/>
              </a:spcAft>
              <a:tabLst>
                <a:tab pos="23368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336800" algn="l"/>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en-US" sz="16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en-US" sz="1600" b="0" i="0" u="none" strike="noStrike" cap="none" normalizeH="0" baseline="0" smtClean="0">
                <a:ln>
                  <a:noFill/>
                </a:ln>
                <a:solidFill>
                  <a:srgbClr val="525252"/>
                </a:solidFill>
                <a:effectLst/>
                <a:latin typeface="Calibri" panose="020F0502020204030204" pitchFamily="34" charset="0"/>
                <a:ea typeface="Times New Roman" panose="02020603050405020304" pitchFamily="18" charset="0"/>
                <a:cs typeface="Calibri" panose="020F0502020204030204" pitchFamily="34" charset="0"/>
              </a:rPr>
              <a:t>Responsibility Matrix</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336800" algn="l"/>
              </a:tabLst>
            </a:pPr>
            <a:r>
              <a:rPr kumimoji="0" lang="en-US" altLang="en-US" sz="1600" b="0" i="0" u="none" strike="noStrike" cap="none" normalizeH="0" baseline="0" smtClean="0">
                <a:ln>
                  <a:noFill/>
                </a:ln>
                <a:solidFill>
                  <a:srgbClr val="525252"/>
                </a:solidFill>
                <a:effectLst/>
                <a:latin typeface="Calibri" panose="020F0502020204030204" pitchFamily="34" charset="0"/>
                <a:ea typeface="Calibri" panose="020F0502020204030204" pitchFamily="34" charset="0"/>
                <a:cs typeface="Arial" panose="020B0604020202020204" pitchFamily="34" charset="0"/>
              </a:rPr>
              <a:t>                                                 Responsibility of each team </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336800" algn="l"/>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9866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a:t>
            </a:r>
            <a:endParaRPr lang="en-US" dirty="0"/>
          </a:p>
        </p:txBody>
      </p:sp>
      <p:graphicFrame>
        <p:nvGraphicFramePr>
          <p:cNvPr id="4" name="Content Placeholder 3"/>
          <p:cNvGraphicFramePr>
            <a:graphicFrameLocks noGrp="1"/>
          </p:cNvGraphicFramePr>
          <p:nvPr>
            <p:ph idx="1"/>
          </p:nvPr>
        </p:nvGraphicFramePr>
        <p:xfrm>
          <a:off x="2595851" y="2557464"/>
          <a:ext cx="7000297" cy="3402318"/>
        </p:xfrm>
        <a:graphic>
          <a:graphicData uri="http://schemas.openxmlformats.org/drawingml/2006/table">
            <a:tbl>
              <a:tblPr firstRow="1" firstCol="1" bandRow="1">
                <a:tableStyleId>{5C22544A-7EE6-4342-B048-85BDC9FD1C3A}</a:tableStyleId>
              </a:tblPr>
              <a:tblGrid>
                <a:gridCol w="537440"/>
                <a:gridCol w="327896"/>
                <a:gridCol w="320135"/>
                <a:gridCol w="321591"/>
                <a:gridCol w="321591"/>
                <a:gridCol w="213424"/>
                <a:gridCol w="327896"/>
                <a:gridCol w="327896"/>
                <a:gridCol w="327896"/>
                <a:gridCol w="327896"/>
                <a:gridCol w="327896"/>
                <a:gridCol w="327896"/>
                <a:gridCol w="327896"/>
                <a:gridCol w="327896"/>
                <a:gridCol w="402110"/>
                <a:gridCol w="343418"/>
                <a:gridCol w="413751"/>
                <a:gridCol w="75572"/>
                <a:gridCol w="75572"/>
                <a:gridCol w="75572"/>
                <a:gridCol w="75572"/>
                <a:gridCol w="75572"/>
                <a:gridCol w="470017"/>
                <a:gridCol w="327896"/>
              </a:tblGrid>
              <a:tr h="209051">
                <a:tc>
                  <a:txBody>
                    <a:bodyPr/>
                    <a:lstStyle/>
                    <a:p>
                      <a:pPr algn="ctr">
                        <a:lnSpc>
                          <a:spcPct val="107000"/>
                        </a:lnSpc>
                        <a:spcAft>
                          <a:spcPts val="800"/>
                        </a:spcAft>
                      </a:pPr>
                      <a:r>
                        <a:rPr lang="en-US" sz="900">
                          <a:effectLst/>
                        </a:rPr>
                        <a:t>ID</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ctr">
                        <a:lnSpc>
                          <a:spcPct val="107000"/>
                        </a:lnSpc>
                        <a:spcAft>
                          <a:spcPts val="800"/>
                        </a:spcAft>
                      </a:pPr>
                      <a:r>
                        <a:rPr lang="en-US" sz="900">
                          <a:effectLst/>
                        </a:rPr>
                        <a:t>RES</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ctr">
                        <a:lnSpc>
                          <a:spcPct val="107000"/>
                        </a:lnSpc>
                        <a:spcAft>
                          <a:spcPts val="800"/>
                        </a:spcAft>
                      </a:pPr>
                      <a:r>
                        <a:rPr lang="en-US" sz="900">
                          <a:effectLst/>
                        </a:rPr>
                        <a:t>DUR</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ctr">
                        <a:lnSpc>
                          <a:spcPct val="107000"/>
                        </a:lnSpc>
                        <a:spcAft>
                          <a:spcPts val="800"/>
                        </a:spcAft>
                      </a:pPr>
                      <a:r>
                        <a:rPr lang="en-US" sz="900">
                          <a:effectLst/>
                        </a:rPr>
                        <a:t>ES</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ctr">
                        <a:lnSpc>
                          <a:spcPct val="107000"/>
                        </a:lnSpc>
                        <a:spcAft>
                          <a:spcPts val="800"/>
                        </a:spcAft>
                      </a:pPr>
                      <a:r>
                        <a:rPr lang="en-US" sz="900">
                          <a:effectLst/>
                        </a:rPr>
                        <a:t>LF</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ctr">
                        <a:lnSpc>
                          <a:spcPct val="107000"/>
                        </a:lnSpc>
                        <a:spcAft>
                          <a:spcPts val="800"/>
                        </a:spcAft>
                      </a:pPr>
                      <a:r>
                        <a:rPr lang="en-US" sz="900">
                          <a:effectLst/>
                        </a:rPr>
                        <a:t>SL</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l">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ctr">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l">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ctr">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l">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ctr">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ctr">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ctr">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ctr">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ctr">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ctr">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gridSpan="2">
                  <a:txBody>
                    <a:bodyPr/>
                    <a:lstStyle/>
                    <a:p>
                      <a:pPr algn="ctr">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hMerge="1">
                  <a:txBody>
                    <a:bodyPr/>
                    <a:lstStyle/>
                    <a:p>
                      <a:endParaRPr lang="en-US"/>
                    </a:p>
                  </a:txBody>
                  <a:tcPr/>
                </a:tc>
                <a:tc gridSpan="2">
                  <a:txBody>
                    <a:bodyPr/>
                    <a:lstStyle/>
                    <a:p>
                      <a:pPr algn="ctr">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hMerge="1">
                  <a:txBody>
                    <a:bodyPr/>
                    <a:lstStyle/>
                    <a:p>
                      <a:endParaRPr lang="en-US"/>
                    </a:p>
                  </a:txBody>
                  <a:tcPr/>
                </a:tc>
                <a:tc gridSpan="2">
                  <a:txBody>
                    <a:bodyPr/>
                    <a:lstStyle/>
                    <a:p>
                      <a:pPr algn="ctr">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hMerge="1">
                  <a:txBody>
                    <a:bodyPr/>
                    <a:lstStyle/>
                    <a:p>
                      <a:endParaRPr lang="en-US"/>
                    </a:p>
                  </a:txBody>
                  <a:tcPr/>
                </a:tc>
                <a:tc>
                  <a:txBody>
                    <a:bodyPr/>
                    <a:lstStyle/>
                    <a:p>
                      <a:pPr algn="ctr">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r>
              <a:tr h="275018">
                <a:tc>
                  <a:txBody>
                    <a:bodyPr/>
                    <a:lstStyle/>
                    <a:p>
                      <a:pPr algn="just">
                        <a:lnSpc>
                          <a:spcPct val="107000"/>
                        </a:lnSpc>
                        <a:spcAft>
                          <a:spcPts val="800"/>
                        </a:spcAft>
                      </a:pPr>
                      <a:r>
                        <a:rPr lang="en-US" sz="1600">
                          <a:effectLst/>
                        </a:rPr>
                        <a:t>1.1</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2p</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7</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0</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7</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0</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2</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2</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2</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2</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2</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2</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2</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gridSpan="2">
                  <a:txBody>
                    <a:bodyPr/>
                    <a:lstStyle/>
                    <a:p>
                      <a:pPr algn="just">
                        <a:lnSpc>
                          <a:spcPct val="107000"/>
                        </a:lnSpc>
                        <a:spcAft>
                          <a:spcPts val="800"/>
                        </a:spcAft>
                      </a:pPr>
                      <a:r>
                        <a:rPr lang="en-US" sz="16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hMerge="1">
                  <a:txBody>
                    <a:bodyPr/>
                    <a:lstStyle/>
                    <a:p>
                      <a:endParaRPr lang="en-US"/>
                    </a:p>
                  </a:txBody>
                  <a:tcPr/>
                </a:tc>
                <a:tc gridSpan="2">
                  <a:txBody>
                    <a:bodyPr/>
                    <a:lstStyle/>
                    <a:p>
                      <a:pPr algn="just">
                        <a:lnSpc>
                          <a:spcPct val="107000"/>
                        </a:lnSpc>
                        <a:spcAft>
                          <a:spcPts val="800"/>
                        </a:spcAft>
                      </a:pPr>
                      <a:r>
                        <a:rPr lang="en-US" sz="16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hMerge="1">
                  <a:txBody>
                    <a:bodyPr/>
                    <a:lstStyle/>
                    <a:p>
                      <a:endParaRPr lang="en-US"/>
                    </a:p>
                  </a:txBody>
                  <a:tcPr/>
                </a:tc>
                <a:tc gridSpan="2">
                  <a:txBody>
                    <a:bodyPr/>
                    <a:lstStyle/>
                    <a:p>
                      <a:pPr algn="just">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hMerge="1">
                  <a:txBody>
                    <a:bodyPr/>
                    <a:lstStyle/>
                    <a:p>
                      <a:endParaRPr lang="en-US"/>
                    </a:p>
                  </a:txBody>
                  <a:tcPr/>
                </a:tc>
                <a:tc>
                  <a:txBody>
                    <a:bodyPr/>
                    <a:lstStyle/>
                    <a:p>
                      <a:pPr algn="just">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r>
              <a:tr h="262475">
                <a:tc>
                  <a:txBody>
                    <a:bodyPr/>
                    <a:lstStyle/>
                    <a:p>
                      <a:pPr algn="just">
                        <a:lnSpc>
                          <a:spcPct val="107000"/>
                        </a:lnSpc>
                        <a:spcAft>
                          <a:spcPts val="800"/>
                        </a:spcAft>
                      </a:pPr>
                      <a:r>
                        <a:rPr lang="en-US" sz="1600">
                          <a:effectLst/>
                        </a:rPr>
                        <a:t>1.2.1</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2p</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1</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7</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10</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2</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2</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gridSpan="2">
                  <a:txBody>
                    <a:bodyPr/>
                    <a:lstStyle/>
                    <a:p>
                      <a:pPr algn="just">
                        <a:lnSpc>
                          <a:spcPct val="107000"/>
                        </a:lnSpc>
                        <a:spcAft>
                          <a:spcPts val="800"/>
                        </a:spcAft>
                      </a:pPr>
                      <a:r>
                        <a:rPr lang="en-US" sz="16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hMerge="1">
                  <a:txBody>
                    <a:bodyPr/>
                    <a:lstStyle/>
                    <a:p>
                      <a:endParaRPr lang="en-US"/>
                    </a:p>
                  </a:txBody>
                  <a:tcPr/>
                </a:tc>
                <a:tc gridSpan="2">
                  <a:txBody>
                    <a:bodyPr/>
                    <a:lstStyle/>
                    <a:p>
                      <a:pPr algn="just">
                        <a:lnSpc>
                          <a:spcPct val="107000"/>
                        </a:lnSpc>
                        <a:spcAft>
                          <a:spcPts val="800"/>
                        </a:spcAft>
                      </a:pPr>
                      <a:r>
                        <a:rPr lang="en-US" sz="16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hMerge="1">
                  <a:txBody>
                    <a:bodyPr/>
                    <a:lstStyle/>
                    <a:p>
                      <a:endParaRPr lang="en-US"/>
                    </a:p>
                  </a:txBody>
                  <a:tcPr/>
                </a:tc>
                <a:tc gridSpan="2">
                  <a:txBody>
                    <a:bodyPr/>
                    <a:lstStyle/>
                    <a:p>
                      <a:pPr algn="just">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hMerge="1">
                  <a:txBody>
                    <a:bodyPr/>
                    <a:lstStyle/>
                    <a:p>
                      <a:endParaRPr lang="en-US"/>
                    </a:p>
                  </a:txBody>
                  <a:tcPr/>
                </a:tc>
                <a:tc>
                  <a:txBody>
                    <a:bodyPr/>
                    <a:lstStyle/>
                    <a:p>
                      <a:pPr algn="just">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r>
              <a:tr h="262475">
                <a:tc>
                  <a:txBody>
                    <a:bodyPr/>
                    <a:lstStyle/>
                    <a:p>
                      <a:pPr algn="just">
                        <a:lnSpc>
                          <a:spcPct val="107000"/>
                        </a:lnSpc>
                        <a:spcAft>
                          <a:spcPts val="800"/>
                        </a:spcAft>
                      </a:pPr>
                      <a:r>
                        <a:rPr lang="en-US" sz="1600">
                          <a:effectLst/>
                        </a:rPr>
                        <a:t>1.2.2</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2p</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2</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7</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11</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2</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2</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2</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gridSpan="2">
                  <a:txBody>
                    <a:bodyPr/>
                    <a:lstStyle/>
                    <a:p>
                      <a:pPr algn="just">
                        <a:lnSpc>
                          <a:spcPct val="107000"/>
                        </a:lnSpc>
                        <a:spcAft>
                          <a:spcPts val="800"/>
                        </a:spcAft>
                      </a:pPr>
                      <a:r>
                        <a:rPr lang="en-US" sz="16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hMerge="1">
                  <a:txBody>
                    <a:bodyPr/>
                    <a:lstStyle/>
                    <a:p>
                      <a:endParaRPr lang="en-US"/>
                    </a:p>
                  </a:txBody>
                  <a:tcPr/>
                </a:tc>
                <a:tc gridSpan="2">
                  <a:txBody>
                    <a:bodyPr/>
                    <a:lstStyle/>
                    <a:p>
                      <a:pPr algn="just">
                        <a:lnSpc>
                          <a:spcPct val="107000"/>
                        </a:lnSpc>
                        <a:spcAft>
                          <a:spcPts val="800"/>
                        </a:spcAft>
                      </a:pPr>
                      <a:r>
                        <a:rPr lang="en-US" sz="16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hMerge="1">
                  <a:txBody>
                    <a:bodyPr/>
                    <a:lstStyle/>
                    <a:p>
                      <a:endParaRPr lang="en-US"/>
                    </a:p>
                  </a:txBody>
                  <a:tcPr/>
                </a:tc>
                <a:tc gridSpan="2">
                  <a:txBody>
                    <a:bodyPr/>
                    <a:lstStyle/>
                    <a:p>
                      <a:pPr algn="just">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hMerge="1">
                  <a:txBody>
                    <a:bodyPr/>
                    <a:lstStyle/>
                    <a:p>
                      <a:endParaRPr lang="en-US"/>
                    </a:p>
                  </a:txBody>
                  <a:tcPr/>
                </a:tc>
                <a:tc>
                  <a:txBody>
                    <a:bodyPr/>
                    <a:lstStyle/>
                    <a:p>
                      <a:pPr algn="just">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r>
              <a:tr h="262475">
                <a:tc>
                  <a:txBody>
                    <a:bodyPr/>
                    <a:lstStyle/>
                    <a:p>
                      <a:pPr algn="just">
                        <a:lnSpc>
                          <a:spcPct val="107000"/>
                        </a:lnSpc>
                        <a:spcAft>
                          <a:spcPts val="800"/>
                        </a:spcAft>
                      </a:pPr>
                      <a:r>
                        <a:rPr lang="en-US" sz="1600">
                          <a:effectLst/>
                        </a:rPr>
                        <a:t>1.2.3</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1p</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3</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7</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10</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0</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1</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1</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1</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gridSpan="2">
                  <a:txBody>
                    <a:bodyPr/>
                    <a:lstStyle/>
                    <a:p>
                      <a:pPr algn="just">
                        <a:lnSpc>
                          <a:spcPct val="107000"/>
                        </a:lnSpc>
                        <a:spcAft>
                          <a:spcPts val="800"/>
                        </a:spcAft>
                      </a:pPr>
                      <a:r>
                        <a:rPr lang="en-US" sz="16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hMerge="1">
                  <a:txBody>
                    <a:bodyPr/>
                    <a:lstStyle/>
                    <a:p>
                      <a:endParaRPr lang="en-US"/>
                    </a:p>
                  </a:txBody>
                  <a:tcPr/>
                </a:tc>
                <a:tc gridSpan="2">
                  <a:txBody>
                    <a:bodyPr/>
                    <a:lstStyle/>
                    <a:p>
                      <a:pPr algn="just">
                        <a:lnSpc>
                          <a:spcPct val="107000"/>
                        </a:lnSpc>
                        <a:spcAft>
                          <a:spcPts val="800"/>
                        </a:spcAft>
                      </a:pPr>
                      <a:r>
                        <a:rPr lang="en-US" sz="16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hMerge="1">
                  <a:txBody>
                    <a:bodyPr/>
                    <a:lstStyle/>
                    <a:p>
                      <a:endParaRPr lang="en-US"/>
                    </a:p>
                  </a:txBody>
                  <a:tcPr/>
                </a:tc>
                <a:tc gridSpan="2">
                  <a:txBody>
                    <a:bodyPr/>
                    <a:lstStyle/>
                    <a:p>
                      <a:pPr algn="just">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hMerge="1">
                  <a:txBody>
                    <a:bodyPr/>
                    <a:lstStyle/>
                    <a:p>
                      <a:endParaRPr lang="en-US"/>
                    </a:p>
                  </a:txBody>
                  <a:tcPr/>
                </a:tc>
                <a:tc>
                  <a:txBody>
                    <a:bodyPr/>
                    <a:lstStyle/>
                    <a:p>
                      <a:pPr algn="just">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r>
              <a:tr h="262475">
                <a:tc>
                  <a:txBody>
                    <a:bodyPr/>
                    <a:lstStyle/>
                    <a:p>
                      <a:pPr algn="just">
                        <a:lnSpc>
                          <a:spcPct val="107000"/>
                        </a:lnSpc>
                        <a:spcAft>
                          <a:spcPts val="800"/>
                        </a:spcAft>
                      </a:pPr>
                      <a:r>
                        <a:rPr lang="en-US" sz="1600">
                          <a:effectLst/>
                        </a:rPr>
                        <a:t>1.3.1</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1p</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3</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10</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13</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0</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1</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gridSpan="2">
                  <a:txBody>
                    <a:bodyPr/>
                    <a:lstStyle/>
                    <a:p>
                      <a:pPr algn="just">
                        <a:lnSpc>
                          <a:spcPct val="107000"/>
                        </a:lnSpc>
                        <a:spcAft>
                          <a:spcPts val="800"/>
                        </a:spcAft>
                      </a:pPr>
                      <a:r>
                        <a:rPr lang="en-US" sz="1600">
                          <a:effectLst/>
                        </a:rPr>
                        <a:t>1</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hMerge="1">
                  <a:txBody>
                    <a:bodyPr/>
                    <a:lstStyle/>
                    <a:p>
                      <a:endParaRPr lang="en-US"/>
                    </a:p>
                  </a:txBody>
                  <a:tcPr/>
                </a:tc>
                <a:tc gridSpan="2">
                  <a:txBody>
                    <a:bodyPr/>
                    <a:lstStyle/>
                    <a:p>
                      <a:pPr algn="just">
                        <a:lnSpc>
                          <a:spcPct val="107000"/>
                        </a:lnSpc>
                        <a:spcAft>
                          <a:spcPts val="800"/>
                        </a:spcAft>
                      </a:pPr>
                      <a:r>
                        <a:rPr lang="en-US" sz="1600">
                          <a:effectLst/>
                        </a:rPr>
                        <a:t>1</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hMerge="1">
                  <a:txBody>
                    <a:bodyPr/>
                    <a:lstStyle/>
                    <a:p>
                      <a:endParaRPr lang="en-US"/>
                    </a:p>
                  </a:txBody>
                  <a:tcPr/>
                </a:tc>
                <a:tc gridSpan="2">
                  <a:txBody>
                    <a:bodyPr/>
                    <a:lstStyle/>
                    <a:p>
                      <a:pPr algn="just">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hMerge="1">
                  <a:txBody>
                    <a:bodyPr/>
                    <a:lstStyle/>
                    <a:p>
                      <a:endParaRPr lang="en-US"/>
                    </a:p>
                  </a:txBody>
                  <a:tcPr/>
                </a:tc>
                <a:tc>
                  <a:txBody>
                    <a:bodyPr/>
                    <a:lstStyle/>
                    <a:p>
                      <a:pPr algn="just">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r>
              <a:tr h="262475">
                <a:tc>
                  <a:txBody>
                    <a:bodyPr/>
                    <a:lstStyle/>
                    <a:p>
                      <a:pPr algn="just">
                        <a:lnSpc>
                          <a:spcPct val="107000"/>
                        </a:lnSpc>
                        <a:spcAft>
                          <a:spcPts val="800"/>
                        </a:spcAft>
                      </a:pPr>
                      <a:r>
                        <a:rPr lang="en-US" sz="1600">
                          <a:effectLst/>
                        </a:rPr>
                        <a:t>1.3.2</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1p</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2</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10</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13</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1</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1</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gridSpan="2">
                  <a:txBody>
                    <a:bodyPr/>
                    <a:lstStyle/>
                    <a:p>
                      <a:pPr algn="just">
                        <a:lnSpc>
                          <a:spcPct val="107000"/>
                        </a:lnSpc>
                        <a:spcAft>
                          <a:spcPts val="800"/>
                        </a:spcAft>
                      </a:pPr>
                      <a:r>
                        <a:rPr lang="en-US" sz="1600">
                          <a:effectLst/>
                        </a:rPr>
                        <a:t>1</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hMerge="1">
                  <a:txBody>
                    <a:bodyPr/>
                    <a:lstStyle/>
                    <a:p>
                      <a:endParaRPr lang="en-US"/>
                    </a:p>
                  </a:txBody>
                  <a:tcPr/>
                </a:tc>
                <a:tc gridSpan="2">
                  <a:txBody>
                    <a:bodyPr/>
                    <a:lstStyle/>
                    <a:p>
                      <a:pPr algn="just">
                        <a:lnSpc>
                          <a:spcPct val="107000"/>
                        </a:lnSpc>
                        <a:spcAft>
                          <a:spcPts val="800"/>
                        </a:spcAft>
                      </a:pPr>
                      <a:r>
                        <a:rPr lang="en-US" sz="16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hMerge="1">
                  <a:txBody>
                    <a:bodyPr/>
                    <a:lstStyle/>
                    <a:p>
                      <a:endParaRPr lang="en-US"/>
                    </a:p>
                  </a:txBody>
                  <a:tcPr/>
                </a:tc>
                <a:tc gridSpan="2">
                  <a:txBody>
                    <a:bodyPr/>
                    <a:lstStyle/>
                    <a:p>
                      <a:pPr algn="just">
                        <a:lnSpc>
                          <a:spcPct val="107000"/>
                        </a:lnSpc>
                        <a:spcAft>
                          <a:spcPts val="800"/>
                        </a:spcAft>
                      </a:pPr>
                      <a:r>
                        <a:rPr lang="en-US" sz="16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hMerge="1">
                  <a:txBody>
                    <a:bodyPr/>
                    <a:lstStyle/>
                    <a:p>
                      <a:endParaRPr lang="en-US"/>
                    </a:p>
                  </a:txBody>
                  <a:tcPr/>
                </a:tc>
                <a:tc>
                  <a:txBody>
                    <a:bodyPr/>
                    <a:lstStyle/>
                    <a:p>
                      <a:pPr algn="just">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r>
              <a:tr h="262475">
                <a:tc>
                  <a:txBody>
                    <a:bodyPr/>
                    <a:lstStyle/>
                    <a:p>
                      <a:pPr algn="just">
                        <a:lnSpc>
                          <a:spcPct val="107000"/>
                        </a:lnSpc>
                        <a:spcAft>
                          <a:spcPts val="800"/>
                        </a:spcAft>
                      </a:pPr>
                      <a:r>
                        <a:rPr lang="en-US" sz="1600">
                          <a:effectLst/>
                        </a:rPr>
                        <a:t>1.4</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1p</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2</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13</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15</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0</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gridSpan="2">
                  <a:txBody>
                    <a:bodyPr/>
                    <a:lstStyle/>
                    <a:p>
                      <a:pPr algn="just">
                        <a:lnSpc>
                          <a:spcPct val="107000"/>
                        </a:lnSpc>
                        <a:spcAft>
                          <a:spcPts val="800"/>
                        </a:spcAft>
                      </a:pPr>
                      <a:r>
                        <a:rPr lang="en-US" sz="16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hMerge="1">
                  <a:txBody>
                    <a:bodyPr/>
                    <a:lstStyle/>
                    <a:p>
                      <a:endParaRPr lang="en-US"/>
                    </a:p>
                  </a:txBody>
                  <a:tcPr/>
                </a:tc>
                <a:tc gridSpan="2">
                  <a:txBody>
                    <a:bodyPr/>
                    <a:lstStyle/>
                    <a:p>
                      <a:pPr algn="just">
                        <a:lnSpc>
                          <a:spcPct val="107000"/>
                        </a:lnSpc>
                        <a:spcAft>
                          <a:spcPts val="800"/>
                        </a:spcAft>
                      </a:pPr>
                      <a:r>
                        <a:rPr lang="en-US" sz="16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hMerge="1">
                  <a:txBody>
                    <a:bodyPr/>
                    <a:lstStyle/>
                    <a:p>
                      <a:endParaRPr lang="en-US"/>
                    </a:p>
                  </a:txBody>
                  <a:tcPr/>
                </a:tc>
                <a:tc gridSpan="2">
                  <a:txBody>
                    <a:bodyPr/>
                    <a:lstStyle/>
                    <a:p>
                      <a:pPr algn="just">
                        <a:lnSpc>
                          <a:spcPct val="107000"/>
                        </a:lnSpc>
                        <a:spcAft>
                          <a:spcPts val="800"/>
                        </a:spcAft>
                      </a:pPr>
                      <a:r>
                        <a:rPr lang="en-US" sz="1600">
                          <a:effectLst/>
                        </a:rPr>
                        <a:t>1</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hMerge="1">
                  <a:txBody>
                    <a:bodyPr/>
                    <a:lstStyle/>
                    <a:p>
                      <a:endParaRPr lang="en-US"/>
                    </a:p>
                  </a:txBody>
                  <a:tcPr/>
                </a:tc>
                <a:tc>
                  <a:txBody>
                    <a:bodyPr/>
                    <a:lstStyle/>
                    <a:p>
                      <a:pPr algn="just">
                        <a:lnSpc>
                          <a:spcPct val="107000"/>
                        </a:lnSpc>
                        <a:spcAft>
                          <a:spcPts val="800"/>
                        </a:spcAft>
                      </a:pPr>
                      <a:r>
                        <a:rPr lang="en-US" sz="1600">
                          <a:effectLst/>
                        </a:rPr>
                        <a:t>1</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r>
              <a:tr h="209051">
                <a:tc>
                  <a:txBody>
                    <a:bodyPr/>
                    <a:lstStyle/>
                    <a:p>
                      <a:pPr algn="just">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gridSpan="2">
                  <a:txBody>
                    <a:bodyPr/>
                    <a:lstStyle/>
                    <a:p>
                      <a:pPr algn="just">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hMerge="1">
                  <a:txBody>
                    <a:bodyPr/>
                    <a:lstStyle/>
                    <a:p>
                      <a:endParaRPr lang="en-US"/>
                    </a:p>
                  </a:txBody>
                  <a:tcPr/>
                </a:tc>
                <a:tc gridSpan="2">
                  <a:txBody>
                    <a:bodyPr/>
                    <a:lstStyle/>
                    <a:p>
                      <a:pPr algn="just">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hMerge="1">
                  <a:txBody>
                    <a:bodyPr/>
                    <a:lstStyle/>
                    <a:p>
                      <a:endParaRPr lang="en-US"/>
                    </a:p>
                  </a:txBody>
                  <a:tcPr/>
                </a:tc>
                <a:tc gridSpan="2">
                  <a:txBody>
                    <a:bodyPr/>
                    <a:lstStyle/>
                    <a:p>
                      <a:pPr algn="just">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hMerge="1">
                  <a:txBody>
                    <a:bodyPr/>
                    <a:lstStyle/>
                    <a:p>
                      <a:endParaRPr lang="en-US"/>
                    </a:p>
                  </a:txBody>
                  <a:tcPr/>
                </a:tc>
                <a:tc>
                  <a:txBody>
                    <a:bodyPr/>
                    <a:lstStyle/>
                    <a:p>
                      <a:pPr algn="just">
                        <a:lnSpc>
                          <a:spcPct val="107000"/>
                        </a:lnSpc>
                        <a:spcAft>
                          <a:spcPts val="80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r>
              <a:tr h="524951">
                <a:tc gridSpan="6">
                  <a:txBody>
                    <a:bodyPr/>
                    <a:lstStyle/>
                    <a:p>
                      <a:pPr algn="ctr">
                        <a:lnSpc>
                          <a:spcPct val="107000"/>
                        </a:lnSpc>
                        <a:spcAft>
                          <a:spcPts val="800"/>
                        </a:spcAft>
                      </a:pPr>
                      <a:r>
                        <a:rPr lang="en-US" sz="900">
                          <a:effectLst/>
                        </a:rPr>
                        <a:t>Total Resource Load</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just">
                        <a:lnSpc>
                          <a:spcPct val="107000"/>
                        </a:lnSpc>
                        <a:spcAft>
                          <a:spcPts val="800"/>
                        </a:spcAft>
                      </a:pPr>
                      <a:r>
                        <a:rPr lang="en-US" sz="1600">
                          <a:effectLst/>
                        </a:rPr>
                        <a:t>2p</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2p</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2p</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2p</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2p</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2p</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2p</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5p</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3p</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1p</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gridSpan="2">
                  <a:txBody>
                    <a:bodyPr/>
                    <a:lstStyle/>
                    <a:p>
                      <a:pPr algn="just">
                        <a:lnSpc>
                          <a:spcPct val="107000"/>
                        </a:lnSpc>
                        <a:spcAft>
                          <a:spcPts val="800"/>
                        </a:spcAft>
                      </a:pPr>
                      <a:r>
                        <a:rPr lang="en-US" sz="1600">
                          <a:effectLst/>
                        </a:rPr>
                        <a:t>2p</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hMerge="1">
                  <a:txBody>
                    <a:bodyPr/>
                    <a:lstStyle/>
                    <a:p>
                      <a:endParaRPr lang="en-US"/>
                    </a:p>
                  </a:txBody>
                  <a:tcPr/>
                </a:tc>
                <a:tc gridSpan="2">
                  <a:txBody>
                    <a:bodyPr/>
                    <a:lstStyle/>
                    <a:p>
                      <a:pPr algn="just">
                        <a:lnSpc>
                          <a:spcPct val="107000"/>
                        </a:lnSpc>
                        <a:spcAft>
                          <a:spcPts val="800"/>
                        </a:spcAft>
                      </a:pPr>
                      <a:r>
                        <a:rPr lang="en-US" sz="1600">
                          <a:effectLst/>
                        </a:rPr>
                        <a:t>2p</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hMerge="1">
                  <a:txBody>
                    <a:bodyPr/>
                    <a:lstStyle/>
                    <a:p>
                      <a:endParaRPr lang="en-US"/>
                    </a:p>
                  </a:txBody>
                  <a:tcPr/>
                </a:tc>
                <a:tc gridSpan="2">
                  <a:txBody>
                    <a:bodyPr/>
                    <a:lstStyle/>
                    <a:p>
                      <a:pPr algn="just">
                        <a:lnSpc>
                          <a:spcPct val="107000"/>
                        </a:lnSpc>
                        <a:spcAft>
                          <a:spcPts val="800"/>
                        </a:spcAft>
                      </a:pPr>
                      <a:r>
                        <a:rPr lang="en-US" sz="1600">
                          <a:effectLst/>
                        </a:rPr>
                        <a:t>1p</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hMerge="1">
                  <a:txBody>
                    <a:bodyPr/>
                    <a:lstStyle/>
                    <a:p>
                      <a:endParaRPr lang="en-US"/>
                    </a:p>
                  </a:txBody>
                  <a:tcPr/>
                </a:tc>
                <a:tc>
                  <a:txBody>
                    <a:bodyPr/>
                    <a:lstStyle/>
                    <a:p>
                      <a:pPr algn="just">
                        <a:lnSpc>
                          <a:spcPct val="107000"/>
                        </a:lnSpc>
                        <a:spcAft>
                          <a:spcPts val="800"/>
                        </a:spcAft>
                      </a:pPr>
                      <a:r>
                        <a:rPr lang="en-US" sz="1600">
                          <a:effectLst/>
                        </a:rPr>
                        <a:t>1p</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1p</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r>
              <a:tr h="524951">
                <a:tc gridSpan="6">
                  <a:txBody>
                    <a:bodyPr/>
                    <a:lstStyle/>
                    <a:p>
                      <a:pPr algn="ctr">
                        <a:lnSpc>
                          <a:spcPct val="107000"/>
                        </a:lnSpc>
                        <a:spcAft>
                          <a:spcPts val="800"/>
                        </a:spcAft>
                      </a:pPr>
                      <a:r>
                        <a:rPr lang="en-US" sz="900">
                          <a:effectLst/>
                        </a:rPr>
                        <a:t>Resource Available</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just">
                        <a:lnSpc>
                          <a:spcPct val="107000"/>
                        </a:lnSpc>
                        <a:spcAft>
                          <a:spcPts val="800"/>
                        </a:spcAft>
                      </a:pPr>
                      <a:r>
                        <a:rPr lang="en-US" sz="1600">
                          <a:effectLst/>
                        </a:rPr>
                        <a:t>5p</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5p</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5p</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5p</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5p</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5p</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5p</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5p</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5p</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a:effectLst/>
                        </a:rPr>
                        <a:t>5p</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gridSpan="2">
                  <a:txBody>
                    <a:bodyPr/>
                    <a:lstStyle/>
                    <a:p>
                      <a:pPr algn="just">
                        <a:lnSpc>
                          <a:spcPct val="107000"/>
                        </a:lnSpc>
                        <a:spcAft>
                          <a:spcPts val="800"/>
                        </a:spcAft>
                      </a:pPr>
                      <a:r>
                        <a:rPr lang="en-US" sz="1600">
                          <a:effectLst/>
                        </a:rPr>
                        <a:t>5p</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hMerge="1">
                  <a:txBody>
                    <a:bodyPr/>
                    <a:lstStyle/>
                    <a:p>
                      <a:endParaRPr lang="en-US"/>
                    </a:p>
                  </a:txBody>
                  <a:tcPr/>
                </a:tc>
                <a:tc gridSpan="2">
                  <a:txBody>
                    <a:bodyPr/>
                    <a:lstStyle/>
                    <a:p>
                      <a:pPr algn="just">
                        <a:lnSpc>
                          <a:spcPct val="107000"/>
                        </a:lnSpc>
                        <a:spcAft>
                          <a:spcPts val="800"/>
                        </a:spcAft>
                      </a:pPr>
                      <a:r>
                        <a:rPr lang="en-US" sz="1600">
                          <a:effectLst/>
                        </a:rPr>
                        <a:t>5p</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hMerge="1">
                  <a:txBody>
                    <a:bodyPr/>
                    <a:lstStyle/>
                    <a:p>
                      <a:endParaRPr lang="en-US"/>
                    </a:p>
                  </a:txBody>
                  <a:tcPr/>
                </a:tc>
                <a:tc gridSpan="2">
                  <a:txBody>
                    <a:bodyPr/>
                    <a:lstStyle/>
                    <a:p>
                      <a:pPr algn="just">
                        <a:lnSpc>
                          <a:spcPct val="107000"/>
                        </a:lnSpc>
                        <a:spcAft>
                          <a:spcPts val="800"/>
                        </a:spcAft>
                      </a:pPr>
                      <a:r>
                        <a:rPr lang="en-US" sz="1600">
                          <a:effectLst/>
                        </a:rPr>
                        <a:t>5p</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hMerge="1">
                  <a:txBody>
                    <a:bodyPr/>
                    <a:lstStyle/>
                    <a:p>
                      <a:endParaRPr lang="en-US"/>
                    </a:p>
                  </a:txBody>
                  <a:tcPr/>
                </a:tc>
                <a:tc>
                  <a:txBody>
                    <a:bodyPr/>
                    <a:lstStyle/>
                    <a:p>
                      <a:pPr algn="just">
                        <a:lnSpc>
                          <a:spcPct val="107000"/>
                        </a:lnSpc>
                        <a:spcAft>
                          <a:spcPts val="800"/>
                        </a:spcAft>
                      </a:pPr>
                      <a:r>
                        <a:rPr lang="en-US" sz="1600">
                          <a:effectLst/>
                        </a:rPr>
                        <a:t>5p</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c>
                  <a:txBody>
                    <a:bodyPr/>
                    <a:lstStyle/>
                    <a:p>
                      <a:pPr algn="just">
                        <a:lnSpc>
                          <a:spcPct val="107000"/>
                        </a:lnSpc>
                        <a:spcAft>
                          <a:spcPts val="800"/>
                        </a:spcAft>
                      </a:pPr>
                      <a:r>
                        <a:rPr lang="en-US" sz="1600" dirty="0">
                          <a:effectLst/>
                        </a:rPr>
                        <a:t>5p</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50172" marR="50172" marT="0" marB="0"/>
                </a:tc>
              </a:tr>
            </a:tbl>
          </a:graphicData>
        </a:graphic>
      </p:graphicFrame>
      <p:sp>
        <p:nvSpPr>
          <p:cNvPr id="5"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 pos="3170238" algn="l"/>
                <a:tab pos="3641725" algn="l"/>
                <a:tab pos="3665538" algn="l"/>
                <a:tab pos="3810000" algn="l"/>
                <a:tab pos="3886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 pos="3170238" algn="l"/>
                <a:tab pos="3641725" algn="l"/>
                <a:tab pos="3665538" algn="l"/>
                <a:tab pos="3810000" algn="l"/>
                <a:tab pos="3886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 pos="3170238" algn="l"/>
                <a:tab pos="3641725" algn="l"/>
                <a:tab pos="3665538" algn="l"/>
                <a:tab pos="3810000" algn="l"/>
                <a:tab pos="3886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 pos="3170238" algn="l"/>
                <a:tab pos="3641725" algn="l"/>
                <a:tab pos="3665538" algn="l"/>
                <a:tab pos="3810000" algn="l"/>
                <a:tab pos="3886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 pos="3170238" algn="l"/>
                <a:tab pos="3641725" algn="l"/>
                <a:tab pos="3665538" algn="l"/>
                <a:tab pos="3810000" algn="l"/>
                <a:tab pos="3886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 pos="3170238" algn="l"/>
                <a:tab pos="3641725" algn="l"/>
                <a:tab pos="3665538" algn="l"/>
                <a:tab pos="3810000" algn="l"/>
                <a:tab pos="3886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 pos="3170238" algn="l"/>
                <a:tab pos="3641725" algn="l"/>
                <a:tab pos="3665538" algn="l"/>
                <a:tab pos="3810000" algn="l"/>
                <a:tab pos="3886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 pos="3170238" algn="l"/>
                <a:tab pos="3641725" algn="l"/>
                <a:tab pos="3665538" algn="l"/>
                <a:tab pos="3810000" algn="l"/>
                <a:tab pos="3886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 pos="3170238" algn="l"/>
                <a:tab pos="3641725" algn="l"/>
                <a:tab pos="3665538" algn="l"/>
                <a:tab pos="3810000" algn="l"/>
                <a:tab pos="3886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 pos="3170238" algn="l"/>
                <a:tab pos="3641725" algn="l"/>
                <a:tab pos="3665538" algn="l"/>
                <a:tab pos="3810000" algn="l"/>
                <a:tab pos="3886200" algn="l"/>
              </a:tabLst>
            </a:pPr>
            <a:r>
              <a:rPr kumimoji="0" lang="en-US" altLang="en-US" sz="12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0         1            2        3           4            5        6           7          8           9         10         11         12         13	          14         15</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 pos="3170238" algn="l"/>
                <a:tab pos="3641725" algn="l"/>
                <a:tab pos="3665538" algn="l"/>
                <a:tab pos="3810000" algn="l"/>
                <a:tab pos="3886200" algn="l"/>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83977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Risks</a:t>
            </a:r>
          </a:p>
        </p:txBody>
      </p:sp>
      <p:sp>
        <p:nvSpPr>
          <p:cNvPr id="3" name="Content Placeholder 2"/>
          <p:cNvSpPr>
            <a:spLocks noGrp="1"/>
          </p:cNvSpPr>
          <p:nvPr>
            <p:ph idx="1"/>
          </p:nvPr>
        </p:nvSpPr>
        <p:spPr/>
        <p:txBody>
          <a:bodyPr>
            <a:noAutofit/>
          </a:bodyPr>
          <a:lstStyle/>
          <a:p>
            <a:r>
              <a:rPr lang="en-US" sz="2800" dirty="0"/>
              <a:t>1-system break down </a:t>
            </a:r>
          </a:p>
          <a:p>
            <a:r>
              <a:rPr lang="en-US" sz="2800" dirty="0"/>
              <a:t>2- customer information steel</a:t>
            </a:r>
          </a:p>
          <a:p>
            <a:r>
              <a:rPr lang="en-US" sz="2800" dirty="0"/>
              <a:t>3-customer enter a wrong info</a:t>
            </a:r>
          </a:p>
          <a:p>
            <a:r>
              <a:rPr lang="en-US" sz="2800" dirty="0"/>
              <a:t>4-one of team leaves</a:t>
            </a:r>
          </a:p>
          <a:p>
            <a:r>
              <a:rPr lang="en-US" sz="2800" dirty="0"/>
              <a:t>5- financial viability</a:t>
            </a:r>
          </a:p>
          <a:p>
            <a:r>
              <a:rPr lang="en-US" sz="2800" dirty="0"/>
              <a:t>6- System Reliability</a:t>
            </a:r>
          </a:p>
        </p:txBody>
      </p:sp>
    </p:spTree>
    <p:extLst>
      <p:ext uri="{BB962C8B-B14F-4D97-AF65-F5344CB8AC3E}">
        <p14:creationId xmlns:p14="http://schemas.microsoft.com/office/powerpoint/2010/main" val="2226488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Chartet</a:t>
            </a:r>
            <a:endParaRPr lang="en-US" dirty="0"/>
          </a:p>
        </p:txBody>
      </p:sp>
      <p:sp>
        <p:nvSpPr>
          <p:cNvPr id="3" name="Content Placeholder 2"/>
          <p:cNvSpPr>
            <a:spLocks noGrp="1"/>
          </p:cNvSpPr>
          <p:nvPr>
            <p:ph idx="1"/>
          </p:nvPr>
        </p:nvSpPr>
        <p:spPr/>
        <p:txBody>
          <a:bodyPr/>
          <a:lstStyle/>
          <a:p>
            <a:r>
              <a:rPr lang="en-US" dirty="0"/>
              <a:t>*Project name : E-commerce(shoes)</a:t>
            </a:r>
          </a:p>
          <a:p>
            <a:r>
              <a:rPr lang="en-US" dirty="0"/>
              <a:t>*Project </a:t>
            </a:r>
            <a:r>
              <a:rPr lang="en-US" dirty="0" err="1"/>
              <a:t>sponser</a:t>
            </a:r>
            <a:r>
              <a:rPr lang="en-US" dirty="0"/>
              <a:t> : Dark store</a:t>
            </a:r>
          </a:p>
          <a:p>
            <a:r>
              <a:rPr lang="en-US" dirty="0"/>
              <a:t>*Title : </a:t>
            </a:r>
            <a:r>
              <a:rPr lang="en-US" dirty="0" err="1"/>
              <a:t>assuit</a:t>
            </a:r>
            <a:r>
              <a:rPr lang="en-US" dirty="0"/>
              <a:t> _</a:t>
            </a:r>
            <a:r>
              <a:rPr lang="en-US" dirty="0" err="1"/>
              <a:t>alnemas</a:t>
            </a:r>
            <a:r>
              <a:rPr lang="en-US" dirty="0"/>
              <a:t> street Egypt</a:t>
            </a:r>
          </a:p>
          <a:p>
            <a:r>
              <a:rPr lang="en-US" dirty="0"/>
              <a:t>*the phone : 043339256</a:t>
            </a:r>
          </a:p>
          <a:p>
            <a:r>
              <a:rPr lang="en-US" dirty="0"/>
              <a:t>*E-mail : darkstore@gmail.com</a:t>
            </a:r>
          </a:p>
          <a:p>
            <a:r>
              <a:rPr lang="en-US" dirty="0"/>
              <a:t>*Project manager :</a:t>
            </a:r>
            <a:r>
              <a:rPr lang="en-US" dirty="0" err="1"/>
              <a:t>mr</a:t>
            </a:r>
            <a:r>
              <a:rPr lang="en-US" dirty="0"/>
              <a:t>/Mohamed Salah</a:t>
            </a:r>
          </a:p>
        </p:txBody>
      </p:sp>
    </p:spTree>
    <p:extLst>
      <p:ext uri="{BB962C8B-B14F-4D97-AF65-F5344CB8AC3E}">
        <p14:creationId xmlns:p14="http://schemas.microsoft.com/office/powerpoint/2010/main" val="4243181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a:t>
            </a:r>
            <a:endParaRPr lang="en-US" dirty="0"/>
          </a:p>
        </p:txBody>
      </p:sp>
      <p:sp>
        <p:nvSpPr>
          <p:cNvPr id="3" name="Content Placeholder 2"/>
          <p:cNvSpPr>
            <a:spLocks noGrp="1"/>
          </p:cNvSpPr>
          <p:nvPr>
            <p:ph idx="1"/>
          </p:nvPr>
        </p:nvSpPr>
        <p:spPr/>
        <p:txBody>
          <a:bodyPr/>
          <a:lstStyle/>
          <a:p>
            <a:r>
              <a:rPr lang="ar-EG" dirty="0" smtClean="0"/>
              <a:t>عبدالله محمد عبدالسيد حسين </a:t>
            </a:r>
          </a:p>
          <a:p>
            <a:r>
              <a:rPr lang="ar-EG" smtClean="0"/>
              <a:t>عبدالرحمن زكريا سنوسي خالد</a:t>
            </a:r>
            <a:endParaRPr lang="en-US" dirty="0"/>
          </a:p>
        </p:txBody>
      </p:sp>
    </p:spTree>
    <p:extLst>
      <p:ext uri="{BB962C8B-B14F-4D97-AF65-F5344CB8AC3E}">
        <p14:creationId xmlns:p14="http://schemas.microsoft.com/office/powerpoint/2010/main" val="4089521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Description</a:t>
            </a:r>
            <a:r>
              <a:rPr lang="en-US" dirty="0" smtClean="0"/>
              <a:t> </a:t>
            </a:r>
            <a:endParaRPr lang="en-US" dirty="0"/>
          </a:p>
        </p:txBody>
      </p:sp>
      <p:sp>
        <p:nvSpPr>
          <p:cNvPr id="3" name="Content Placeholder 2"/>
          <p:cNvSpPr>
            <a:spLocks noGrp="1"/>
          </p:cNvSpPr>
          <p:nvPr>
            <p:ph idx="1"/>
          </p:nvPr>
        </p:nvSpPr>
        <p:spPr/>
        <p:txBody>
          <a:bodyPr>
            <a:normAutofit/>
          </a:bodyPr>
          <a:lstStyle/>
          <a:p>
            <a:pPr rtl="1"/>
            <a:r>
              <a:rPr lang="en-US" sz="3200" dirty="0"/>
              <a:t>As a result of the process of development in the Internet had to be marketing to get a share of the advantages of this so our project works on marketing (shoes) in an easy and fast way for users where they can buy and pay in several different ways to facilitate them</a:t>
            </a:r>
          </a:p>
        </p:txBody>
      </p:sp>
    </p:spTree>
    <p:extLst>
      <p:ext uri="{BB962C8B-B14F-4D97-AF65-F5344CB8AC3E}">
        <p14:creationId xmlns:p14="http://schemas.microsoft.com/office/powerpoint/2010/main" val="45635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objective</a:t>
            </a:r>
            <a:endParaRPr lang="en-US" dirty="0"/>
          </a:p>
        </p:txBody>
      </p:sp>
      <p:sp>
        <p:nvSpPr>
          <p:cNvPr id="3" name="Content Placeholder 2"/>
          <p:cNvSpPr>
            <a:spLocks noGrp="1"/>
          </p:cNvSpPr>
          <p:nvPr>
            <p:ph idx="1"/>
          </p:nvPr>
        </p:nvSpPr>
        <p:spPr/>
        <p:txBody>
          <a:bodyPr>
            <a:normAutofit/>
          </a:bodyPr>
          <a:lstStyle/>
          <a:p>
            <a:r>
              <a:rPr lang="en-US" sz="3200" dirty="0"/>
              <a:t>: As a result of the process of development in the Internet had to be marketing to get a share of the advantages of this so our project works on marketing (shoes) in an easy and fast way for users where they can buy and pay in several different ways to facilitate them</a:t>
            </a:r>
          </a:p>
        </p:txBody>
      </p:sp>
    </p:spTree>
    <p:extLst>
      <p:ext uri="{BB962C8B-B14F-4D97-AF65-F5344CB8AC3E}">
        <p14:creationId xmlns:p14="http://schemas.microsoft.com/office/powerpoint/2010/main" val="1299073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a:t>
            </a:r>
            <a:endParaRPr lang="en-US" dirty="0"/>
          </a:p>
        </p:txBody>
      </p:sp>
      <p:sp>
        <p:nvSpPr>
          <p:cNvPr id="3" name="Content Placeholder 2"/>
          <p:cNvSpPr>
            <a:spLocks noGrp="1"/>
          </p:cNvSpPr>
          <p:nvPr>
            <p:ph idx="1"/>
          </p:nvPr>
        </p:nvSpPr>
        <p:spPr/>
        <p:txBody>
          <a:bodyPr>
            <a:normAutofit/>
          </a:bodyPr>
          <a:lstStyle/>
          <a:p>
            <a:r>
              <a:rPr lang="en-US" sz="3600" dirty="0"/>
              <a:t>1-web site</a:t>
            </a:r>
          </a:p>
          <a:p>
            <a:r>
              <a:rPr lang="en-US" sz="3600" dirty="0"/>
              <a:t>2-data base</a:t>
            </a:r>
          </a:p>
          <a:p>
            <a:r>
              <a:rPr lang="en-US" sz="3600" dirty="0"/>
              <a:t>3-buy chose</a:t>
            </a:r>
          </a:p>
          <a:p>
            <a:r>
              <a:rPr lang="en-US" sz="3600" dirty="0"/>
              <a:t>4-research</a:t>
            </a:r>
          </a:p>
        </p:txBody>
      </p:sp>
    </p:spTree>
    <p:extLst>
      <p:ext uri="{BB962C8B-B14F-4D97-AF65-F5344CB8AC3E}">
        <p14:creationId xmlns:p14="http://schemas.microsoft.com/office/powerpoint/2010/main" val="50895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smtClean="0"/>
              <a:t>constraints</a:t>
            </a:r>
            <a:endParaRPr lang="en-US" sz="6600" dirty="0"/>
          </a:p>
        </p:txBody>
      </p:sp>
      <p:sp>
        <p:nvSpPr>
          <p:cNvPr id="3" name="Content Placeholder 2"/>
          <p:cNvSpPr>
            <a:spLocks noGrp="1"/>
          </p:cNvSpPr>
          <p:nvPr>
            <p:ph idx="1"/>
          </p:nvPr>
        </p:nvSpPr>
        <p:spPr/>
        <p:txBody>
          <a:bodyPr>
            <a:noAutofit/>
          </a:bodyPr>
          <a:lstStyle/>
          <a:p>
            <a:r>
              <a:rPr lang="en-US" sz="2000" dirty="0" smtClean="0"/>
              <a:t>Are anything that limited the </a:t>
            </a:r>
            <a:r>
              <a:rPr lang="en-US" sz="2000" dirty="0"/>
              <a:t>project manager’s options</a:t>
            </a:r>
            <a:br>
              <a:rPr lang="en-US" sz="2000" dirty="0"/>
            </a:br>
            <a:r>
              <a:rPr lang="en-US" sz="2000" i="1" dirty="0" smtClean="0"/>
              <a:t>Project </a:t>
            </a:r>
            <a:r>
              <a:rPr lang="en-US" sz="2000" i="1" dirty="0"/>
              <a:t>constraints include:</a:t>
            </a:r>
            <a:br>
              <a:rPr lang="en-US" sz="2000" i="1" dirty="0"/>
            </a:br>
            <a:r>
              <a:rPr lang="en-US" sz="2000" dirty="0">
                <a:sym typeface="Symbol" panose="05050102010706020507" pitchFamily="18" charset="2"/>
              </a:rPr>
              <a:t></a:t>
            </a:r>
            <a:r>
              <a:rPr lang="en-US" sz="2000" dirty="0"/>
              <a:t> </a:t>
            </a:r>
            <a:r>
              <a:rPr lang="en-US" sz="2000" b="1" dirty="0"/>
              <a:t>Budgets: </a:t>
            </a:r>
            <a:r>
              <a:rPr lang="en-US" sz="2000" dirty="0"/>
              <a:t>The project cost mustn’t exceed the range of</a:t>
            </a:r>
            <a:br>
              <a:rPr lang="en-US" sz="2000" dirty="0"/>
            </a:br>
            <a:r>
              <a:rPr lang="en-US" sz="2000" dirty="0"/>
              <a:t>200.000$</a:t>
            </a:r>
            <a:br>
              <a:rPr lang="en-US" sz="2000" dirty="0"/>
            </a:br>
            <a:r>
              <a:rPr lang="en-US" sz="2000" dirty="0">
                <a:sym typeface="Symbol" panose="05050102010706020507" pitchFamily="18" charset="2"/>
              </a:rPr>
              <a:t></a:t>
            </a:r>
            <a:r>
              <a:rPr lang="en-US" sz="2000" dirty="0"/>
              <a:t> </a:t>
            </a:r>
            <a:r>
              <a:rPr lang="en-US" sz="2000" b="1" dirty="0"/>
              <a:t>Deadline: </a:t>
            </a:r>
            <a:r>
              <a:rPr lang="en-US" sz="2000" dirty="0"/>
              <a:t>The project must be done by the begin of the</a:t>
            </a:r>
            <a:br>
              <a:rPr lang="en-US" sz="2000" dirty="0"/>
            </a:br>
            <a:r>
              <a:rPr lang="en-US" sz="2000" dirty="0"/>
              <a:t>next year</a:t>
            </a:r>
            <a:br>
              <a:rPr lang="en-US" sz="2000" dirty="0"/>
            </a:br>
            <a:r>
              <a:rPr lang="en-US" sz="2000" dirty="0">
                <a:sym typeface="Symbol" panose="05050102010706020507" pitchFamily="18" charset="2"/>
              </a:rPr>
              <a:t></a:t>
            </a:r>
            <a:r>
              <a:rPr lang="en-US" sz="2000" dirty="0"/>
              <a:t> </a:t>
            </a:r>
            <a:r>
              <a:rPr lang="en-US" sz="2000" b="1" dirty="0"/>
              <a:t>Resources:</a:t>
            </a:r>
            <a:br>
              <a:rPr lang="en-US" sz="2000" b="1" dirty="0"/>
            </a:br>
            <a:r>
              <a:rPr lang="en-US" sz="2000" dirty="0"/>
              <a:t>*The system hardware devices must all be from DELL</a:t>
            </a:r>
            <a:br>
              <a:rPr lang="en-US" sz="2000" dirty="0"/>
            </a:br>
            <a:r>
              <a:rPr lang="en-US" sz="2000" dirty="0"/>
              <a:t>*The system software licenses must be accredited from</a:t>
            </a:r>
            <a:br>
              <a:rPr lang="en-US" sz="2000" dirty="0"/>
            </a:br>
            <a:r>
              <a:rPr lang="en-US" sz="2000" dirty="0"/>
              <a:t>Oracle</a:t>
            </a:r>
            <a:br>
              <a:rPr lang="en-US" sz="2000" dirty="0"/>
            </a:br>
            <a:r>
              <a:rPr lang="en-US" sz="2000" dirty="0"/>
              <a:t>*Servers must upload the database on the cloud</a:t>
            </a:r>
          </a:p>
        </p:txBody>
      </p:sp>
    </p:spTree>
    <p:extLst>
      <p:ext uri="{BB962C8B-B14F-4D97-AF65-F5344CB8AC3E}">
        <p14:creationId xmlns:p14="http://schemas.microsoft.com/office/powerpoint/2010/main" val="402536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Project </a:t>
            </a:r>
            <a:r>
              <a:rPr lang="en-US" b="1" dirty="0"/>
              <a:t>Assumptions</a:t>
            </a:r>
            <a:endParaRPr lang="en-US" dirty="0"/>
          </a:p>
        </p:txBody>
      </p:sp>
      <p:sp>
        <p:nvSpPr>
          <p:cNvPr id="3" name="Content Placeholder 2"/>
          <p:cNvSpPr>
            <a:spLocks noGrp="1"/>
          </p:cNvSpPr>
          <p:nvPr>
            <p:ph idx="1"/>
          </p:nvPr>
        </p:nvSpPr>
        <p:spPr/>
        <p:txBody>
          <a:bodyPr>
            <a:normAutofit/>
          </a:bodyPr>
          <a:lstStyle/>
          <a:p>
            <a:pPr rtl="1"/>
            <a:r>
              <a:rPr lang="en-US" sz="3600" dirty="0"/>
              <a:t>1-every person can find us in </a:t>
            </a:r>
            <a:r>
              <a:rPr lang="en-US" sz="3600" dirty="0" err="1"/>
              <a:t>neternet</a:t>
            </a:r>
            <a:r>
              <a:rPr lang="en-US" sz="3600" dirty="0"/>
              <a:t> </a:t>
            </a:r>
          </a:p>
          <a:p>
            <a:pPr rtl="1"/>
            <a:r>
              <a:rPr lang="en-US" sz="3600" dirty="0"/>
              <a:t>2-No one will leave the team</a:t>
            </a:r>
          </a:p>
          <a:p>
            <a:pPr rtl="1"/>
            <a:r>
              <a:rPr lang="en-US" sz="3600" dirty="0"/>
              <a:t>3-the </a:t>
            </a:r>
            <a:r>
              <a:rPr lang="en-US" sz="3600" dirty="0" err="1"/>
              <a:t>payement</a:t>
            </a:r>
            <a:r>
              <a:rPr lang="en-US" sz="3600" dirty="0"/>
              <a:t> will be in cash only</a:t>
            </a:r>
          </a:p>
          <a:p>
            <a:pPr rtl="1"/>
            <a:r>
              <a:rPr lang="en-US" sz="3600" dirty="0"/>
              <a:t>4- no showing product not </a:t>
            </a:r>
            <a:r>
              <a:rPr lang="en-US" sz="3600" dirty="0" err="1"/>
              <a:t>exsit</a:t>
            </a:r>
            <a:r>
              <a:rPr lang="en-US" sz="3600" dirty="0"/>
              <a:t> in the </a:t>
            </a:r>
            <a:r>
              <a:rPr lang="en-US" sz="3600" dirty="0" err="1"/>
              <a:t>campny</a:t>
            </a:r>
            <a:endParaRPr lang="en-US" sz="3600" dirty="0"/>
          </a:p>
        </p:txBody>
      </p:sp>
    </p:spTree>
    <p:extLst>
      <p:ext uri="{BB962C8B-B14F-4D97-AF65-F5344CB8AC3E}">
        <p14:creationId xmlns:p14="http://schemas.microsoft.com/office/powerpoint/2010/main" val="1164024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1"/>
            <a:r>
              <a:rPr lang="en-US" sz="6600" b="1" dirty="0"/>
              <a:t>WBS</a:t>
            </a:r>
            <a:endParaRPr lang="en-US" sz="6600" dirty="0"/>
          </a:p>
        </p:txBody>
      </p:sp>
      <p:sp>
        <p:nvSpPr>
          <p:cNvPr id="63" name="Content Placeholder 62"/>
          <p:cNvSpPr>
            <a:spLocks noGrp="1"/>
          </p:cNvSpPr>
          <p:nvPr>
            <p:ph idx="1"/>
          </p:nvPr>
        </p:nvSpPr>
        <p:spPr/>
        <p:txBody>
          <a:bodyPr>
            <a:normAutofit fontScale="85000" lnSpcReduction="20000"/>
          </a:bodyPr>
          <a:lstStyle/>
          <a:p>
            <a:pPr lvl="3" rtl="1"/>
            <a:r>
              <a:rPr lang="en-US" b="1" u="sng" dirty="0" smtClean="0"/>
              <a:t>1.1 Initiation</a:t>
            </a:r>
            <a:endParaRPr lang="en-US" sz="2200" b="1" u="sng" dirty="0" smtClean="0"/>
          </a:p>
          <a:p>
            <a:pPr lvl="3" rtl="1"/>
            <a:r>
              <a:rPr lang="en-US" sz="2200" b="1" u="sng" dirty="0"/>
              <a:t>1.2-Software &amp;Hard </a:t>
            </a:r>
            <a:r>
              <a:rPr lang="en-US" sz="2200" b="1" u="sng" dirty="0" smtClean="0"/>
              <a:t>ware</a:t>
            </a:r>
          </a:p>
          <a:p>
            <a:pPr rtl="1"/>
            <a:r>
              <a:rPr lang="en-US" sz="2200" dirty="0"/>
              <a:t>1.2.1 Install</a:t>
            </a:r>
          </a:p>
          <a:p>
            <a:pPr rtl="1"/>
            <a:r>
              <a:rPr lang="en-US" sz="2200" dirty="0"/>
              <a:t>1.2.2 Design</a:t>
            </a:r>
          </a:p>
          <a:p>
            <a:pPr rtl="1"/>
            <a:r>
              <a:rPr lang="en-US" sz="2200" dirty="0"/>
              <a:t> 1.2.3 Implement</a:t>
            </a:r>
          </a:p>
          <a:p>
            <a:pPr lvl="3" rtl="1"/>
            <a:r>
              <a:rPr lang="en-US" sz="2200" b="1" u="sng" dirty="0"/>
              <a:t>1.3- test web</a:t>
            </a:r>
            <a:endParaRPr lang="en-US" sz="2200" dirty="0"/>
          </a:p>
          <a:p>
            <a:pPr lvl="3" rtl="1"/>
            <a:r>
              <a:rPr lang="en-US" sz="2200" dirty="0"/>
              <a:t>1.3.1-unit test</a:t>
            </a:r>
          </a:p>
          <a:p>
            <a:pPr lvl="3" rtl="1"/>
            <a:r>
              <a:rPr lang="en-US" sz="2200" dirty="0"/>
              <a:t>1.3.2-system </a:t>
            </a:r>
            <a:r>
              <a:rPr lang="en-US" sz="2200" dirty="0" smtClean="0"/>
              <a:t>test</a:t>
            </a:r>
          </a:p>
          <a:p>
            <a:pPr lvl="3" rtl="1"/>
            <a:r>
              <a:rPr lang="en-US" sz="2200" b="1" u="sng" dirty="0"/>
              <a:t>1.4- Close</a:t>
            </a:r>
            <a:endParaRPr lang="en-US" sz="2200" dirty="0"/>
          </a:p>
          <a:p>
            <a:pPr lvl="3" rtl="1"/>
            <a:endParaRPr lang="en-US" dirty="0"/>
          </a:p>
          <a:p>
            <a:pPr lvl="3" rtl="1"/>
            <a:endParaRPr lang="en-US" dirty="0"/>
          </a:p>
        </p:txBody>
      </p:sp>
    </p:spTree>
    <p:extLst>
      <p:ext uri="{BB962C8B-B14F-4D97-AF65-F5344CB8AC3E}">
        <p14:creationId xmlns:p14="http://schemas.microsoft.com/office/powerpoint/2010/main" val="309340391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122</TotalTime>
  <Words>553</Words>
  <Application>Microsoft Office PowerPoint</Application>
  <PresentationFormat>Widescreen</PresentationFormat>
  <Paragraphs>524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Garamond</vt:lpstr>
      <vt:lpstr>Symbol</vt:lpstr>
      <vt:lpstr>Times New Roman</vt:lpstr>
      <vt:lpstr>Organic</vt:lpstr>
      <vt:lpstr>Presentation</vt:lpstr>
      <vt:lpstr>Chartet</vt:lpstr>
      <vt:lpstr>Team </vt:lpstr>
      <vt:lpstr>Description </vt:lpstr>
      <vt:lpstr>Project objective</vt:lpstr>
      <vt:lpstr>Requirement</vt:lpstr>
      <vt:lpstr>constraints</vt:lpstr>
      <vt:lpstr>Project Assumptions</vt:lpstr>
      <vt:lpstr>WBS</vt:lpstr>
      <vt:lpstr>Budget</vt:lpstr>
      <vt:lpstr>Net Work</vt:lpstr>
      <vt:lpstr>Baseline Budget</vt:lpstr>
      <vt:lpstr>Time phase   </vt:lpstr>
      <vt:lpstr> Responsibility Matrix       Responsibility of each team </vt:lpstr>
      <vt:lpstr>Resource</vt:lpstr>
      <vt:lpstr>Risks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Senousi</dc:creator>
  <cp:lastModifiedBy>Senousi</cp:lastModifiedBy>
  <cp:revision>11</cp:revision>
  <dcterms:created xsi:type="dcterms:W3CDTF">2022-01-02T19:01:10Z</dcterms:created>
  <dcterms:modified xsi:type="dcterms:W3CDTF">2022-01-03T15:12:26Z</dcterms:modified>
</cp:coreProperties>
</file>