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81" r:id="rId13"/>
    <p:sldId id="273" r:id="rId14"/>
    <p:sldId id="274" r:id="rId15"/>
    <p:sldId id="267" r:id="rId16"/>
    <p:sldId id="277" r:id="rId17"/>
    <p:sldId id="278" r:id="rId18"/>
    <p:sldId id="268" r:id="rId19"/>
    <p:sldId id="269" r:id="rId20"/>
    <p:sldId id="270" r:id="rId21"/>
    <p:sldId id="275" r:id="rId22"/>
    <p:sldId id="280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394" autoAdjust="0"/>
  </p:normalViewPr>
  <p:slideViewPr>
    <p:cSldViewPr>
      <p:cViewPr varScale="1">
        <p:scale>
          <a:sx n="85" d="100"/>
          <a:sy n="85" d="100"/>
        </p:scale>
        <p:origin x="172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Hospital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0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</p:spPr>
      </p:pic>
    </p:spTree>
    <p:extLst>
      <p:ext uri="{BB962C8B-B14F-4D97-AF65-F5344CB8AC3E}">
        <p14:creationId xmlns:p14="http://schemas.microsoft.com/office/powerpoint/2010/main" val="371413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2390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674606"/>
            <a:ext cx="2179509" cy="141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2800"/>
            <a:ext cx="784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1676"/>
            <a:ext cx="7239000" cy="28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28669"/>
            <a:ext cx="7239000" cy="22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63040"/>
            <a:ext cx="2232853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436"/>
            <a:ext cx="813745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793036"/>
            <a:ext cx="7924800" cy="210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79" y="1453896"/>
            <a:ext cx="211854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524000"/>
            <a:ext cx="4877223" cy="2072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220"/>
            <a:ext cx="2057578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" y="3810000"/>
            <a:ext cx="7925223" cy="28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06" y="2004365"/>
            <a:ext cx="2834886" cy="138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92" y="1986436"/>
            <a:ext cx="4168501" cy="2042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" y="4800600"/>
            <a:ext cx="75901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00200"/>
            <a:ext cx="761126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329"/>
            <a:ext cx="7239000" cy="47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عبدالرحمن زكريا سنوسي خالد </a:t>
            </a:r>
          </a:p>
          <a:p>
            <a:r>
              <a:rPr lang="ar-EG" dirty="0" smtClean="0"/>
              <a:t>عبدالله محمد عبدالسيد حسين</a:t>
            </a:r>
          </a:p>
          <a:p>
            <a:r>
              <a:rPr lang="ar-EG" smtClean="0"/>
              <a:t>عبدالرحمن عبدالماجد يوسف نوح</a:t>
            </a:r>
            <a:endParaRPr lang="ar-EG" dirty="0" smtClean="0"/>
          </a:p>
          <a:p>
            <a:r>
              <a:rPr lang="ar-EG" dirty="0" smtClean="0"/>
              <a:t>عبدالرحمن صلاح الدين سعد محمود بنداري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3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2" y="1676400"/>
            <a:ext cx="75572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9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8544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7467600" cy="41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09" y="1609725"/>
            <a:ext cx="707178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8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https://github.com/AbduSenousi/proj.IS.hospital.56.git</a:t>
            </a:r>
          </a:p>
        </p:txBody>
      </p:sp>
    </p:spTree>
    <p:extLst>
      <p:ext uri="{BB962C8B-B14F-4D97-AF65-F5344CB8AC3E}">
        <p14:creationId xmlns:p14="http://schemas.microsoft.com/office/powerpoint/2010/main" val="30250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467600" cy="45259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We created this project about the hospital. In this project, we created a database that includes all things. As we know, the hospital contains employees, doctors, nurses, patients and rooms. We made their tables and added the necessary information for each of them</a:t>
            </a:r>
          </a:p>
        </p:txBody>
      </p:sp>
    </p:spTree>
    <p:extLst>
      <p:ext uri="{BB962C8B-B14F-4D97-AF65-F5344CB8AC3E}">
        <p14:creationId xmlns:p14="http://schemas.microsoft.com/office/powerpoint/2010/main" val="393571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</p:spPr>
      </p:pic>
    </p:spTree>
    <p:extLst>
      <p:ext uri="{BB962C8B-B14F-4D97-AF65-F5344CB8AC3E}">
        <p14:creationId xmlns:p14="http://schemas.microsoft.com/office/powerpoint/2010/main" val="144203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7467600" cy="4525963"/>
          </a:xfrm>
        </p:spPr>
        <p:txBody>
          <a:bodyPr/>
          <a:lstStyle/>
          <a:p>
            <a:r>
              <a:rPr lang="en-US" dirty="0"/>
              <a:t>We have added the necessary data for employees, doctors, nurses, patients and room data as follows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15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845"/>
            <a:ext cx="8153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4525963"/>
          </a:xfrm>
        </p:spPr>
        <p:txBody>
          <a:bodyPr/>
          <a:lstStyle/>
          <a:p>
            <a:r>
              <a:rPr lang="en-US" dirty="0"/>
              <a:t>Then we defined the primary key for the tables and linked the tables together with relationships such as One to </a:t>
            </a:r>
            <a:r>
              <a:rPr lang="en-US" dirty="0" smtClean="0"/>
              <a:t>Many One to one ,many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297</TotalTime>
  <Words>134</Words>
  <Application>Microsoft Office PowerPoint</Application>
  <PresentationFormat>On-screen Show (4:3)</PresentationFormat>
  <Paragraphs>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Tahoma</vt:lpstr>
      <vt:lpstr>Trebuchet MS</vt:lpstr>
      <vt:lpstr>Wingdings</vt:lpstr>
      <vt:lpstr>Wingdings 2</vt:lpstr>
      <vt:lpstr>Opulent</vt:lpstr>
      <vt:lpstr>Hospital</vt:lpstr>
      <vt:lpstr>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</vt:lpstr>
      <vt:lpstr>PowerPoint Presentation</vt:lpstr>
      <vt:lpstr>Query SEL</vt:lpstr>
      <vt:lpstr>PowerPoint Presentation</vt:lpstr>
      <vt:lpstr>PowerPoint Presentation</vt:lpstr>
      <vt:lpstr>PowerPoint Presentation</vt:lpstr>
      <vt:lpstr>Query update</vt:lpstr>
      <vt:lpstr>QUERY DEL</vt:lpstr>
      <vt:lpstr>Query DEL</vt:lpstr>
      <vt:lpstr>FORM</vt:lpstr>
      <vt:lpstr>PowerPoint Presentation</vt:lpstr>
      <vt:lpstr>PowerPoint Presentation</vt:lpstr>
      <vt:lpstr>PowerPoint Presentation</vt:lpstr>
      <vt:lpstr>REPORT</vt:lpstr>
      <vt:lpstr>PowerPoint Presentation</vt:lpstr>
      <vt:lpstr>Link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</dc:title>
  <dc:creator>Abdo Maged</dc:creator>
  <cp:lastModifiedBy>Senousi</cp:lastModifiedBy>
  <cp:revision>22</cp:revision>
  <dcterms:created xsi:type="dcterms:W3CDTF">2006-08-16T00:00:00Z</dcterms:created>
  <dcterms:modified xsi:type="dcterms:W3CDTF">2022-01-06T14:03:57Z</dcterms:modified>
</cp:coreProperties>
</file>