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9E248D-443E-4DAB-AD86-D950B51AFD03}">
          <p14:sldIdLst>
            <p14:sldId id="256"/>
            <p14:sldId id="262"/>
            <p14:sldId id="257"/>
            <p14:sldId id="258"/>
            <p14:sldId id="259"/>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BCEB8D2-108C-4107-82E8-6ECC7764532B}" type="datetimeFigureOut">
              <a:rPr lang="en-US" smtClean="0"/>
              <a:t>1/2/2022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C677BB5-8E00-49B5-B2C1-D242864B0D5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999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EB8D2-108C-4107-82E8-6ECC7764532B}"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77BB5-8E00-49B5-B2C1-D242864B0D54}" type="slidenum">
              <a:rPr lang="en-US" smtClean="0"/>
              <a:t>‹#›</a:t>
            </a:fld>
            <a:endParaRPr lang="en-US"/>
          </a:p>
        </p:txBody>
      </p:sp>
    </p:spTree>
    <p:extLst>
      <p:ext uri="{BB962C8B-B14F-4D97-AF65-F5344CB8AC3E}">
        <p14:creationId xmlns:p14="http://schemas.microsoft.com/office/powerpoint/2010/main" val="298523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EB8D2-108C-4107-82E8-6ECC7764532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77BB5-8E00-49B5-B2C1-D242864B0D5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4882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EB8D2-108C-4107-82E8-6ECC7764532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77BB5-8E00-49B5-B2C1-D242864B0D5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7775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EB8D2-108C-4107-82E8-6ECC7764532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77BB5-8E00-49B5-B2C1-D242864B0D54}" type="slidenum">
              <a:rPr lang="en-US" smtClean="0"/>
              <a:t>‹#›</a:t>
            </a:fld>
            <a:endParaRPr lang="en-US"/>
          </a:p>
        </p:txBody>
      </p:sp>
    </p:spTree>
    <p:extLst>
      <p:ext uri="{BB962C8B-B14F-4D97-AF65-F5344CB8AC3E}">
        <p14:creationId xmlns:p14="http://schemas.microsoft.com/office/powerpoint/2010/main" val="2633687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EB8D2-108C-4107-82E8-6ECC7764532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77BB5-8E00-49B5-B2C1-D242864B0D5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3507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EB8D2-108C-4107-82E8-6ECC7764532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77BB5-8E00-49B5-B2C1-D242864B0D5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424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CEB8D2-108C-4107-82E8-6ECC7764532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77BB5-8E00-49B5-B2C1-D242864B0D5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4882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CEB8D2-108C-4107-82E8-6ECC7764532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77BB5-8E00-49B5-B2C1-D242864B0D5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475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CEB8D2-108C-4107-82E8-6ECC7764532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77BB5-8E00-49B5-B2C1-D242864B0D54}" type="slidenum">
              <a:rPr lang="en-US" smtClean="0"/>
              <a:t>‹#›</a:t>
            </a:fld>
            <a:endParaRPr lang="en-US"/>
          </a:p>
        </p:txBody>
      </p:sp>
    </p:spTree>
    <p:extLst>
      <p:ext uri="{BB962C8B-B14F-4D97-AF65-F5344CB8AC3E}">
        <p14:creationId xmlns:p14="http://schemas.microsoft.com/office/powerpoint/2010/main" val="278291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EB8D2-108C-4107-82E8-6ECC7764532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77BB5-8E00-49B5-B2C1-D242864B0D5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365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CEB8D2-108C-4107-82E8-6ECC7764532B}"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77BB5-8E00-49B5-B2C1-D242864B0D54}" type="slidenum">
              <a:rPr lang="en-US" smtClean="0"/>
              <a:t>‹#›</a:t>
            </a:fld>
            <a:endParaRPr lang="en-US"/>
          </a:p>
        </p:txBody>
      </p:sp>
    </p:spTree>
    <p:extLst>
      <p:ext uri="{BB962C8B-B14F-4D97-AF65-F5344CB8AC3E}">
        <p14:creationId xmlns:p14="http://schemas.microsoft.com/office/powerpoint/2010/main" val="366351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CEB8D2-108C-4107-82E8-6ECC7764532B}" type="datetimeFigureOut">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677BB5-8E00-49B5-B2C1-D242864B0D5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099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CEB8D2-108C-4107-82E8-6ECC7764532B}"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677BB5-8E00-49B5-B2C1-D242864B0D5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26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EB8D2-108C-4107-82E8-6ECC7764532B}" type="datetimeFigureOut">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677BB5-8E00-49B5-B2C1-D242864B0D54}" type="slidenum">
              <a:rPr lang="en-US" smtClean="0"/>
              <a:t>‹#›</a:t>
            </a:fld>
            <a:endParaRPr lang="en-US"/>
          </a:p>
        </p:txBody>
      </p:sp>
    </p:spTree>
    <p:extLst>
      <p:ext uri="{BB962C8B-B14F-4D97-AF65-F5344CB8AC3E}">
        <p14:creationId xmlns:p14="http://schemas.microsoft.com/office/powerpoint/2010/main" val="27503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EB8D2-108C-4107-82E8-6ECC7764532B}"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77BB5-8E00-49B5-B2C1-D242864B0D5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45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EB8D2-108C-4107-82E8-6ECC7764532B}"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77BB5-8E00-49B5-B2C1-D242864B0D54}" type="slidenum">
              <a:rPr lang="en-US" smtClean="0"/>
              <a:t>‹#›</a:t>
            </a:fld>
            <a:endParaRPr lang="en-US"/>
          </a:p>
        </p:txBody>
      </p:sp>
    </p:spTree>
    <p:extLst>
      <p:ext uri="{BB962C8B-B14F-4D97-AF65-F5344CB8AC3E}">
        <p14:creationId xmlns:p14="http://schemas.microsoft.com/office/powerpoint/2010/main" val="177942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CEB8D2-108C-4107-82E8-6ECC7764532B}" type="datetimeFigureOut">
              <a:rPr lang="en-US" smtClean="0"/>
              <a:t>1/2/2022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677BB5-8E00-49B5-B2C1-D242864B0D54}" type="slidenum">
              <a:rPr lang="en-US" smtClean="0"/>
              <a:t>‹#›</a:t>
            </a:fld>
            <a:endParaRPr lang="en-US"/>
          </a:p>
        </p:txBody>
      </p:sp>
    </p:spTree>
    <p:extLst>
      <p:ext uri="{BB962C8B-B14F-4D97-AF65-F5344CB8AC3E}">
        <p14:creationId xmlns:p14="http://schemas.microsoft.com/office/powerpoint/2010/main" val="18452809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Presentation</a:t>
            </a:r>
            <a:endParaRPr lang="en-US" sz="7200" dirty="0"/>
          </a:p>
        </p:txBody>
      </p:sp>
      <p:sp>
        <p:nvSpPr>
          <p:cNvPr id="3" name="Subtitle 2"/>
          <p:cNvSpPr>
            <a:spLocks noGrp="1"/>
          </p:cNvSpPr>
          <p:nvPr>
            <p:ph type="subTitle" idx="1"/>
          </p:nvPr>
        </p:nvSpPr>
        <p:spPr/>
        <p:txBody>
          <a:bodyPr>
            <a:noAutofit/>
          </a:bodyPr>
          <a:lstStyle/>
          <a:p>
            <a:pPr lvl="0"/>
            <a:r>
              <a:rPr lang="en-US" sz="3600" dirty="0" smtClean="0"/>
              <a:t>E-</a:t>
            </a:r>
            <a:r>
              <a:rPr lang="en-US" sz="3600" dirty="0" err="1" smtClean="0"/>
              <a:t>commerse</a:t>
            </a:r>
            <a:r>
              <a:rPr lang="en-US" sz="3600" dirty="0" smtClean="0"/>
              <a:t>(shoes)</a:t>
            </a:r>
          </a:p>
          <a:p>
            <a:pPr lvl="0"/>
            <a:r>
              <a:rPr lang="en-US" sz="3600" dirty="0" smtClean="0"/>
              <a:t>Project Management</a:t>
            </a:r>
            <a:endParaRPr lang="en-US" sz="3600" dirty="0"/>
          </a:p>
        </p:txBody>
      </p:sp>
    </p:spTree>
    <p:extLst>
      <p:ext uri="{BB962C8B-B14F-4D97-AF65-F5344CB8AC3E}">
        <p14:creationId xmlns:p14="http://schemas.microsoft.com/office/powerpoint/2010/main" val="68343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Description</a:t>
            </a:r>
            <a:r>
              <a:rPr lang="en-US" dirty="0" smtClean="0"/>
              <a:t> </a:t>
            </a:r>
            <a:endParaRPr lang="en-US" dirty="0"/>
          </a:p>
        </p:txBody>
      </p:sp>
      <p:sp>
        <p:nvSpPr>
          <p:cNvPr id="3" name="Content Placeholder 2"/>
          <p:cNvSpPr>
            <a:spLocks noGrp="1"/>
          </p:cNvSpPr>
          <p:nvPr>
            <p:ph idx="1"/>
          </p:nvPr>
        </p:nvSpPr>
        <p:spPr/>
        <p:txBody>
          <a:bodyPr>
            <a:normAutofit/>
          </a:bodyPr>
          <a:lstStyle/>
          <a:p>
            <a:pPr rtl="1"/>
            <a:r>
              <a:rPr lang="en-US" sz="3200" dirty="0"/>
              <a:t>As a result of the process of development in the Internet had to be marketing to get a share of the advantages of this so our project works on marketing (shoes) in an easy and fast way for users where they can buy and pay in several different ways to facilitate them</a:t>
            </a:r>
          </a:p>
        </p:txBody>
      </p:sp>
    </p:spTree>
    <p:extLst>
      <p:ext uri="{BB962C8B-B14F-4D97-AF65-F5344CB8AC3E}">
        <p14:creationId xmlns:p14="http://schemas.microsoft.com/office/powerpoint/2010/main" val="45635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endParaRPr lang="en-US" dirty="0"/>
          </a:p>
        </p:txBody>
      </p:sp>
      <p:sp>
        <p:nvSpPr>
          <p:cNvPr id="3" name="Content Placeholder 2"/>
          <p:cNvSpPr>
            <a:spLocks noGrp="1"/>
          </p:cNvSpPr>
          <p:nvPr>
            <p:ph idx="1"/>
          </p:nvPr>
        </p:nvSpPr>
        <p:spPr/>
        <p:txBody>
          <a:bodyPr>
            <a:normAutofit/>
          </a:bodyPr>
          <a:lstStyle/>
          <a:p>
            <a:r>
              <a:rPr lang="en-US" sz="3200" dirty="0"/>
              <a:t>: As a result of the process of development in the Internet had to be marketing to get a share of the advantages of this so our project works on marketing (shoes) in an easy and fast way for users where they can buy and pay in several different ways to facilitate them</a:t>
            </a:r>
          </a:p>
        </p:txBody>
      </p:sp>
    </p:spTree>
    <p:extLst>
      <p:ext uri="{BB962C8B-B14F-4D97-AF65-F5344CB8AC3E}">
        <p14:creationId xmlns:p14="http://schemas.microsoft.com/office/powerpoint/2010/main" val="1299073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a:t>
            </a:r>
            <a:endParaRPr lang="en-US" dirty="0"/>
          </a:p>
        </p:txBody>
      </p:sp>
      <p:sp>
        <p:nvSpPr>
          <p:cNvPr id="3" name="Content Placeholder 2"/>
          <p:cNvSpPr>
            <a:spLocks noGrp="1"/>
          </p:cNvSpPr>
          <p:nvPr>
            <p:ph idx="1"/>
          </p:nvPr>
        </p:nvSpPr>
        <p:spPr/>
        <p:txBody>
          <a:bodyPr>
            <a:normAutofit/>
          </a:bodyPr>
          <a:lstStyle/>
          <a:p>
            <a:r>
              <a:rPr lang="en-US" sz="3600" dirty="0"/>
              <a:t>1-web site</a:t>
            </a:r>
          </a:p>
          <a:p>
            <a:r>
              <a:rPr lang="en-US" sz="3600" dirty="0"/>
              <a:t>2-data base</a:t>
            </a:r>
          </a:p>
          <a:p>
            <a:r>
              <a:rPr lang="en-US" sz="3600" dirty="0"/>
              <a:t>3-buy chose</a:t>
            </a:r>
          </a:p>
          <a:p>
            <a:r>
              <a:rPr lang="en-US" sz="3600" dirty="0"/>
              <a:t>4-research</a:t>
            </a:r>
          </a:p>
        </p:txBody>
      </p:sp>
    </p:spTree>
    <p:extLst>
      <p:ext uri="{BB962C8B-B14F-4D97-AF65-F5344CB8AC3E}">
        <p14:creationId xmlns:p14="http://schemas.microsoft.com/office/powerpoint/2010/main" val="5089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constraints</a:t>
            </a:r>
            <a:endParaRPr lang="en-US" sz="6600" dirty="0"/>
          </a:p>
        </p:txBody>
      </p:sp>
      <p:sp>
        <p:nvSpPr>
          <p:cNvPr id="3" name="Content Placeholder 2"/>
          <p:cNvSpPr>
            <a:spLocks noGrp="1"/>
          </p:cNvSpPr>
          <p:nvPr>
            <p:ph idx="1"/>
          </p:nvPr>
        </p:nvSpPr>
        <p:spPr/>
        <p:txBody>
          <a:bodyPr>
            <a:noAutofit/>
          </a:bodyPr>
          <a:lstStyle/>
          <a:p>
            <a:r>
              <a:rPr lang="en-US" sz="2000" dirty="0" smtClean="0"/>
              <a:t>Are anything that limited the </a:t>
            </a:r>
            <a:r>
              <a:rPr lang="en-US" sz="2000" dirty="0"/>
              <a:t>project manager’s options</a:t>
            </a:r>
            <a:r>
              <a:rPr lang="en-US" sz="2000" dirty="0"/>
              <a:t/>
            </a:r>
            <a:br>
              <a:rPr lang="en-US" sz="2000" dirty="0"/>
            </a:br>
            <a:r>
              <a:rPr lang="en-US" sz="2000" i="1" dirty="0" smtClean="0"/>
              <a:t>Project </a:t>
            </a:r>
            <a:r>
              <a:rPr lang="en-US" sz="2000" i="1" dirty="0"/>
              <a:t>constraints include:</a:t>
            </a:r>
            <a:br>
              <a:rPr lang="en-US" sz="2000" i="1" dirty="0"/>
            </a:br>
            <a:r>
              <a:rPr lang="en-US" sz="2000" dirty="0">
                <a:sym typeface="Symbol" panose="05050102010706020507" pitchFamily="18" charset="2"/>
              </a:rPr>
              <a:t></a:t>
            </a:r>
            <a:r>
              <a:rPr lang="en-US" sz="2000" dirty="0"/>
              <a:t> </a:t>
            </a:r>
            <a:r>
              <a:rPr lang="en-US" sz="2000" b="1" dirty="0"/>
              <a:t>Budgets: </a:t>
            </a:r>
            <a:r>
              <a:rPr lang="en-US" sz="2000" dirty="0"/>
              <a:t>The project cost mustn’t exceed the range of</a:t>
            </a:r>
            <a:br>
              <a:rPr lang="en-US" sz="2000" dirty="0"/>
            </a:br>
            <a:r>
              <a:rPr lang="en-US" sz="2000" dirty="0"/>
              <a:t>200.000$</a:t>
            </a:r>
            <a:br>
              <a:rPr lang="en-US" sz="2000" dirty="0"/>
            </a:br>
            <a:r>
              <a:rPr lang="en-US" sz="2000" dirty="0">
                <a:sym typeface="Symbol" panose="05050102010706020507" pitchFamily="18" charset="2"/>
              </a:rPr>
              <a:t></a:t>
            </a:r>
            <a:r>
              <a:rPr lang="en-US" sz="2000" dirty="0"/>
              <a:t> </a:t>
            </a:r>
            <a:r>
              <a:rPr lang="en-US" sz="2000" b="1" dirty="0"/>
              <a:t>Deadline: </a:t>
            </a:r>
            <a:r>
              <a:rPr lang="en-US" sz="2000" dirty="0"/>
              <a:t>The project must be done by the begin of the</a:t>
            </a:r>
            <a:br>
              <a:rPr lang="en-US" sz="2000" dirty="0"/>
            </a:br>
            <a:r>
              <a:rPr lang="en-US" sz="2000" dirty="0"/>
              <a:t>next year</a:t>
            </a:r>
            <a:br>
              <a:rPr lang="en-US" sz="2000" dirty="0"/>
            </a:br>
            <a:r>
              <a:rPr lang="en-US" sz="2000" dirty="0">
                <a:sym typeface="Symbol" panose="05050102010706020507" pitchFamily="18" charset="2"/>
              </a:rPr>
              <a:t></a:t>
            </a:r>
            <a:r>
              <a:rPr lang="en-US" sz="2000" dirty="0"/>
              <a:t> </a:t>
            </a:r>
            <a:r>
              <a:rPr lang="en-US" sz="2000" b="1" dirty="0"/>
              <a:t>Resources:</a:t>
            </a:r>
            <a:br>
              <a:rPr lang="en-US" sz="2000" b="1" dirty="0"/>
            </a:br>
            <a:r>
              <a:rPr lang="en-US" sz="2000" dirty="0"/>
              <a:t>*The system hardware devices must all be from DELL</a:t>
            </a:r>
            <a:br>
              <a:rPr lang="en-US" sz="2000" dirty="0"/>
            </a:br>
            <a:r>
              <a:rPr lang="en-US" sz="2000" dirty="0"/>
              <a:t>*The system software licenses must be accredited from</a:t>
            </a:r>
            <a:br>
              <a:rPr lang="en-US" sz="2000" dirty="0"/>
            </a:br>
            <a:r>
              <a:rPr lang="en-US" sz="2000" dirty="0"/>
              <a:t>Oracle</a:t>
            </a:r>
            <a:br>
              <a:rPr lang="en-US" sz="2000" dirty="0"/>
            </a:br>
            <a:r>
              <a:rPr lang="en-US" sz="2000" dirty="0"/>
              <a:t>*Servers must upload the database on the cloud</a:t>
            </a:r>
            <a:endParaRPr lang="en-US" sz="2000" dirty="0"/>
          </a:p>
        </p:txBody>
      </p:sp>
    </p:spTree>
    <p:extLst>
      <p:ext uri="{BB962C8B-B14F-4D97-AF65-F5344CB8AC3E}">
        <p14:creationId xmlns:p14="http://schemas.microsoft.com/office/powerpoint/2010/main" val="402536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Risks</a:t>
            </a:r>
          </a:p>
        </p:txBody>
      </p:sp>
      <p:sp>
        <p:nvSpPr>
          <p:cNvPr id="3" name="Content Placeholder 2"/>
          <p:cNvSpPr>
            <a:spLocks noGrp="1"/>
          </p:cNvSpPr>
          <p:nvPr>
            <p:ph idx="1"/>
          </p:nvPr>
        </p:nvSpPr>
        <p:spPr/>
        <p:txBody>
          <a:bodyPr>
            <a:noAutofit/>
          </a:bodyPr>
          <a:lstStyle/>
          <a:p>
            <a:r>
              <a:rPr lang="en-US" sz="2800" dirty="0"/>
              <a:t>1-system break down </a:t>
            </a:r>
          </a:p>
          <a:p>
            <a:r>
              <a:rPr lang="en-US" sz="2800" dirty="0"/>
              <a:t>2- customer information steel</a:t>
            </a:r>
          </a:p>
          <a:p>
            <a:r>
              <a:rPr lang="en-US" sz="2800" dirty="0"/>
              <a:t>3-customer enter a wrong info</a:t>
            </a:r>
          </a:p>
          <a:p>
            <a:r>
              <a:rPr lang="en-US" sz="2800" dirty="0"/>
              <a:t>4-one of team leaves</a:t>
            </a:r>
          </a:p>
          <a:p>
            <a:r>
              <a:rPr lang="en-US" sz="2800" dirty="0"/>
              <a:t>5- financial viability</a:t>
            </a:r>
          </a:p>
          <a:p>
            <a:r>
              <a:rPr lang="en-US" sz="2800" dirty="0"/>
              <a:t>6- System Reliability</a:t>
            </a:r>
            <a:endParaRPr lang="en-US" sz="2800" dirty="0"/>
          </a:p>
        </p:txBody>
      </p:sp>
    </p:spTree>
    <p:extLst>
      <p:ext uri="{BB962C8B-B14F-4D97-AF65-F5344CB8AC3E}">
        <p14:creationId xmlns:p14="http://schemas.microsoft.com/office/powerpoint/2010/main" val="22264884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TotalTime>
  <Words>157</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Garamond</vt:lpstr>
      <vt:lpstr>Symbol</vt:lpstr>
      <vt:lpstr>Organic</vt:lpstr>
      <vt:lpstr>Presentation</vt:lpstr>
      <vt:lpstr>Description </vt:lpstr>
      <vt:lpstr>Project objective</vt:lpstr>
      <vt:lpstr>Requirement</vt:lpstr>
      <vt:lpstr>constraints</vt:lpstr>
      <vt:lpstr>Risks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Senousi</dc:creator>
  <cp:lastModifiedBy>Senousi</cp:lastModifiedBy>
  <cp:revision>3</cp:revision>
  <dcterms:created xsi:type="dcterms:W3CDTF">2022-01-02T19:01:10Z</dcterms:created>
  <dcterms:modified xsi:type="dcterms:W3CDTF">2022-01-02T19:25:14Z</dcterms:modified>
</cp:coreProperties>
</file>