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71" r:id="rId10"/>
    <p:sldId id="270" r:id="rId11"/>
    <p:sldId id="276" r:id="rId12"/>
    <p:sldId id="26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Finished Presentation</a:t>
          </a: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March 25/2022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Created Lexer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March 31/2022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Created Parser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April 7/2022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Made DFA and deducted RegExp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April 19/2022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0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0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0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1" presStyleCnt="4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2" presStyleCnt="8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3" presStyleCnt="8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2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2" presStyleCnt="4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3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4" presStyleCnt="8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5" presStyleCnt="8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2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1" destOrd="0" parTransId="{F47063EE-4B58-4EDE-A4F2-A4BD81B82F21}" sibTransId="{8C8A9736-03DA-4B1C-A590-10B4AD89452B}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66B49C6C-FAFD-47B4-BF22-05A295C23D4E}" srcId="{05A24E01-5535-46B9-A9A1-A9A07E639A88}" destId="{8BAB5E6F-A65E-41DB-A296-0818B0E49F7C}" srcOrd="2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0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0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1" destOrd="0" presId="urn:microsoft.com/office/officeart/2017/3/layout/DropPinTimeline"/>
    <dgm:cxn modelId="{087F2A81-CFD9-4BF8-96FC-2D4ABA32462F}" type="presParOf" srcId="{E6F74CED-5217-4282-85F1-1C12DC84731C}" destId="{D512C7F9-87A6-4BA9-AFAC-03FF1578D945}" srcOrd="2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3" destOrd="0" presId="urn:microsoft.com/office/officeart/2017/3/layout/DropPinTimeline"/>
    <dgm:cxn modelId="{39415FEC-72C6-4C74-A821-E354E744CD96}" type="presParOf" srcId="{E6F74CED-5217-4282-85F1-1C12DC84731C}" destId="{A62622B1-7EF4-49B6-9AC7-B54F0E2A0C74}" srcOrd="4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CAA11-0A87-4861-8B4E-913B1EAD1334}">
      <dsp:nvSpPr>
        <dsp:cNvPr id="0" name=""/>
        <dsp:cNvSpPr/>
      </dsp:nvSpPr>
      <dsp:spPr>
        <a:xfrm rot="8100000">
          <a:off x="6828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0392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693905" y="890053"/>
          <a:ext cx="278510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Created Lexer</a:t>
          </a:r>
        </a:p>
      </dsp:txBody>
      <dsp:txXfrm>
        <a:off x="693905" y="890053"/>
        <a:ext cx="2785109" cy="1291450"/>
      </dsp:txXfrm>
    </dsp:sp>
    <dsp:sp modelId="{223C5207-4FA2-4A6C-8F43-20BD55767C99}">
      <dsp:nvSpPr>
        <dsp:cNvPr id="0" name=""/>
        <dsp:cNvSpPr/>
      </dsp:nvSpPr>
      <dsp:spPr>
        <a:xfrm>
          <a:off x="693905" y="436300"/>
          <a:ext cx="278510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March 25/2022</a:t>
          </a:r>
        </a:p>
      </dsp:txBody>
      <dsp:txXfrm>
        <a:off x="693905" y="436300"/>
        <a:ext cx="2785109" cy="453752"/>
      </dsp:txXfrm>
    </dsp:sp>
    <dsp:sp modelId="{4FE5EB5D-4CEF-4D0D-9394-0534E61844BE}">
      <dsp:nvSpPr>
        <dsp:cNvPr id="0" name=""/>
        <dsp:cNvSpPr/>
      </dsp:nvSpPr>
      <dsp:spPr>
        <a:xfrm>
          <a:off x="22870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7871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203319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06883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2657823" y="2181504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Created Parser</a:t>
          </a:r>
        </a:p>
      </dsp:txBody>
      <dsp:txXfrm>
        <a:off x="2657823" y="2181504"/>
        <a:ext cx="2773527" cy="1291450"/>
      </dsp:txXfrm>
    </dsp:sp>
    <dsp:sp modelId="{2D6C7916-1130-46A8-833B-A6278CBD2192}">
      <dsp:nvSpPr>
        <dsp:cNvPr id="0" name=""/>
        <dsp:cNvSpPr/>
      </dsp:nvSpPr>
      <dsp:spPr>
        <a:xfrm>
          <a:off x="2657823" y="3472954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March 31/2022</a:t>
          </a:r>
        </a:p>
      </dsp:txBody>
      <dsp:txXfrm>
        <a:off x="2657823" y="3472954"/>
        <a:ext cx="2773527" cy="453752"/>
      </dsp:txXfrm>
    </dsp:sp>
    <dsp:sp modelId="{4D953791-5C2F-4A75-A8F4-6ED7EAB5E015}">
      <dsp:nvSpPr>
        <dsp:cNvPr id="0" name=""/>
        <dsp:cNvSpPr/>
      </dsp:nvSpPr>
      <dsp:spPr>
        <a:xfrm>
          <a:off x="219361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15183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8100000">
          <a:off x="398175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017402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4606389" y="890053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Made DFA and deducted RegExp</a:t>
          </a:r>
        </a:p>
      </dsp:txBody>
      <dsp:txXfrm>
        <a:off x="4606389" y="890053"/>
        <a:ext cx="2773527" cy="1291450"/>
      </dsp:txXfrm>
    </dsp:sp>
    <dsp:sp modelId="{7C1E6B4A-59F7-4018-A403-E1CCAEE78BA1}">
      <dsp:nvSpPr>
        <dsp:cNvPr id="0" name=""/>
        <dsp:cNvSpPr/>
      </dsp:nvSpPr>
      <dsp:spPr>
        <a:xfrm>
          <a:off x="4606389" y="436300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April 7/2022</a:t>
          </a:r>
        </a:p>
      </dsp:txBody>
      <dsp:txXfrm>
        <a:off x="4606389" y="436300"/>
        <a:ext cx="2773527" cy="453752"/>
      </dsp:txXfrm>
    </dsp:sp>
    <dsp:sp modelId="{A03C5372-D306-43AC-B406-6F8183849431}">
      <dsp:nvSpPr>
        <dsp:cNvPr id="0" name=""/>
        <dsp:cNvSpPr/>
      </dsp:nvSpPr>
      <dsp:spPr>
        <a:xfrm>
          <a:off x="414218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4100403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930324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965968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54955" y="2181504"/>
          <a:ext cx="277352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Finished Presentation</a:t>
          </a:r>
          <a:endParaRPr lang="en-US" sz="13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54955" y="2181504"/>
        <a:ext cx="2773527" cy="1291450"/>
      </dsp:txXfrm>
    </dsp:sp>
    <dsp:sp modelId="{3FA5D5AE-9CAE-4D19-9765-BCEE62095312}">
      <dsp:nvSpPr>
        <dsp:cNvPr id="0" name=""/>
        <dsp:cNvSpPr/>
      </dsp:nvSpPr>
      <dsp:spPr>
        <a:xfrm>
          <a:off x="6554955" y="3472954"/>
          <a:ext cx="277352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April 19/2022</a:t>
          </a:r>
        </a:p>
      </dsp:txBody>
      <dsp:txXfrm>
        <a:off x="6554955" y="3472954"/>
        <a:ext cx="2773527" cy="453752"/>
      </dsp:txXfrm>
    </dsp:sp>
    <dsp:sp modelId="{FE6CA7EB-68EC-4E76-9051-08C4CF370101}">
      <dsp:nvSpPr>
        <dsp:cNvPr id="0" name=""/>
        <dsp:cNvSpPr/>
      </dsp:nvSpPr>
      <dsp:spPr>
        <a:xfrm>
          <a:off x="6090750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048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officialzerocode@gmail.com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Milestones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aim to create a software application that can compile, and parse code written in tiny language with many features and simple GUI.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3DA59A-A133-4FB9-A6FB-762749B77453}"/>
              </a:ext>
            </a:extLst>
          </p:cNvPr>
          <p:cNvSpPr/>
          <p:nvPr/>
        </p:nvSpPr>
        <p:spPr>
          <a:xfrm>
            <a:off x="4235932" y="131827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4F478E-1BC6-4F27-B68E-A194A63DA61A}"/>
              </a:ext>
            </a:extLst>
          </p:cNvPr>
          <p:cNvSpPr/>
          <p:nvPr/>
        </p:nvSpPr>
        <p:spPr>
          <a:xfrm>
            <a:off x="6535082" y="131827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C72E1B-9930-490D-97DC-A762D5D4FE67}"/>
              </a:ext>
            </a:extLst>
          </p:cNvPr>
          <p:cNvSpPr/>
          <p:nvPr/>
        </p:nvSpPr>
        <p:spPr>
          <a:xfrm>
            <a:off x="8834233" y="131827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M4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06558D-9D9A-4D27-83E6-ED80F2CFBD4E}"/>
              </a:ext>
            </a:extLst>
          </p:cNvPr>
          <p:cNvSpPr/>
          <p:nvPr/>
        </p:nvSpPr>
        <p:spPr>
          <a:xfrm>
            <a:off x="1936782" y="1318274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31" name="Freeform: Shape 30" descr="timeline ">
            <a:extLst>
              <a:ext uri="{FF2B5EF4-FFF2-40B4-BE49-F238E27FC236}">
                <a16:creationId xmlns:a16="http://schemas.microsoft.com/office/drawing/2014/main" id="{15D51AF5-7323-42AE-BF53-DC32DA5FE05E}"/>
              </a:ext>
            </a:extLst>
          </p:cNvPr>
          <p:cNvSpPr/>
          <p:nvPr/>
        </p:nvSpPr>
        <p:spPr>
          <a:xfrm flipH="1" flipV="1">
            <a:off x="1348866" y="677014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2" name="Oval 31" descr="timeline endpoints">
            <a:extLst>
              <a:ext uri="{FF2B5EF4-FFF2-40B4-BE49-F238E27FC236}">
                <a16:creationId xmlns:a16="http://schemas.microsoft.com/office/drawing/2014/main" id="{7EF14585-60EF-4903-A7B4-D8C1E7AE4182}"/>
              </a:ext>
            </a:extLst>
          </p:cNvPr>
          <p:cNvSpPr/>
          <p:nvPr/>
        </p:nvSpPr>
        <p:spPr>
          <a:xfrm>
            <a:off x="1276547" y="1806394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 descr="timeline endpoints">
            <a:extLst>
              <a:ext uri="{FF2B5EF4-FFF2-40B4-BE49-F238E27FC236}">
                <a16:creationId xmlns:a16="http://schemas.microsoft.com/office/drawing/2014/main" id="{428B13E9-9212-4AC6-81E4-6A7AE2766276}"/>
              </a:ext>
            </a:extLst>
          </p:cNvPr>
          <p:cNvSpPr/>
          <p:nvPr/>
        </p:nvSpPr>
        <p:spPr>
          <a:xfrm>
            <a:off x="10436956" y="1806394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A5703362-B2CF-4094-8C46-AA000B9810D7}"/>
              </a:ext>
            </a:extLst>
          </p:cNvPr>
          <p:cNvSpPr txBox="1">
            <a:spLocks/>
          </p:cNvSpPr>
          <p:nvPr/>
        </p:nvSpPr>
        <p:spPr>
          <a:xfrm>
            <a:off x="1797512" y="3463130"/>
            <a:ext cx="1796396" cy="1515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MILESTONE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C4AEF01C-0827-44A5-B196-F9E93D0E1AB5}"/>
              </a:ext>
            </a:extLst>
          </p:cNvPr>
          <p:cNvSpPr txBox="1">
            <a:spLocks/>
          </p:cNvSpPr>
          <p:nvPr/>
        </p:nvSpPr>
        <p:spPr>
          <a:xfrm>
            <a:off x="1780341" y="3867586"/>
            <a:ext cx="1813567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Successfully created a working scanner on command line</a:t>
            </a:r>
          </a:p>
          <a:p>
            <a:endParaRPr lang="en-US" sz="1600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0362D474-0837-485B-A71C-578B89A0167A}"/>
              </a:ext>
            </a:extLst>
          </p:cNvPr>
          <p:cNvSpPr txBox="1">
            <a:spLocks/>
          </p:cNvSpPr>
          <p:nvPr/>
        </p:nvSpPr>
        <p:spPr>
          <a:xfrm>
            <a:off x="4090503" y="3474340"/>
            <a:ext cx="1796396" cy="30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MILESTONE</a:t>
            </a:r>
            <a:endParaRPr lang="en-US" sz="1600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F997C232-FC08-48E7-9C96-97C620595073}"/>
              </a:ext>
            </a:extLst>
          </p:cNvPr>
          <p:cNvSpPr txBox="1">
            <a:spLocks/>
          </p:cNvSpPr>
          <p:nvPr/>
        </p:nvSpPr>
        <p:spPr>
          <a:xfrm>
            <a:off x="4090503" y="3867586"/>
            <a:ext cx="1813567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Successfully created a working parser that outputs a parse tree</a:t>
            </a:r>
          </a:p>
          <a:p>
            <a:endParaRPr lang="en-US" sz="1600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257A1916-D1FB-4213-97C0-3B4DCD5AE19A}"/>
              </a:ext>
            </a:extLst>
          </p:cNvPr>
          <p:cNvSpPr txBox="1">
            <a:spLocks/>
          </p:cNvSpPr>
          <p:nvPr/>
        </p:nvSpPr>
        <p:spPr>
          <a:xfrm>
            <a:off x="6400665" y="3474340"/>
            <a:ext cx="1796396" cy="30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MILESTONE</a:t>
            </a:r>
            <a:endParaRPr lang="en-US" sz="1600" dirty="0"/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42CAF92D-7F9D-469F-8BAD-3BB65379F999}"/>
              </a:ext>
            </a:extLst>
          </p:cNvPr>
          <p:cNvSpPr txBox="1">
            <a:spLocks/>
          </p:cNvSpPr>
          <p:nvPr/>
        </p:nvSpPr>
        <p:spPr>
          <a:xfrm>
            <a:off x="6400665" y="3867586"/>
            <a:ext cx="1813567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Successfully Implemented a simple yet smooth GUI</a:t>
            </a:r>
          </a:p>
          <a:p>
            <a:endParaRPr lang="en-US" sz="1600" dirty="0"/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46E997CE-6108-4456-944B-7321F4E8446D}"/>
              </a:ext>
            </a:extLst>
          </p:cNvPr>
          <p:cNvSpPr txBox="1">
            <a:spLocks/>
          </p:cNvSpPr>
          <p:nvPr/>
        </p:nvSpPr>
        <p:spPr>
          <a:xfrm>
            <a:off x="8710827" y="3474340"/>
            <a:ext cx="1796396" cy="30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MILESTONE</a:t>
            </a:r>
            <a:endParaRPr lang="en-US" sz="1600" dirty="0"/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F2CB3CC4-212B-4133-8EBE-636F8B86F287}"/>
              </a:ext>
            </a:extLst>
          </p:cNvPr>
          <p:cNvSpPr txBox="1">
            <a:spLocks/>
          </p:cNvSpPr>
          <p:nvPr/>
        </p:nvSpPr>
        <p:spPr>
          <a:xfrm>
            <a:off x="8710827" y="3867586"/>
            <a:ext cx="1813567" cy="706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Successfully made DFA and RegExp deduction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86964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pic>
        <p:nvPicPr>
          <p:cNvPr id="42" name="Picture Placeholder 15" descr="Team member headshot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1706563"/>
            <a:ext cx="1112975" cy="1113780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2" y="1905205"/>
            <a:ext cx="2115140" cy="243023"/>
          </a:xfrm>
        </p:spPr>
        <p:txBody>
          <a:bodyPr/>
          <a:lstStyle/>
          <a:p>
            <a:r>
              <a:rPr lang="en-US" dirty="0"/>
              <a:t>Osama Ali</a:t>
            </a:r>
          </a:p>
        </p:txBody>
      </p:sp>
      <p:pic>
        <p:nvPicPr>
          <p:cNvPr id="43" name="Picture Placeholder 17" descr="Team member headshot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1706563"/>
            <a:ext cx="1112975" cy="111378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8" y="1901370"/>
            <a:ext cx="2115140" cy="243023"/>
          </a:xfrm>
        </p:spPr>
        <p:txBody>
          <a:bodyPr/>
          <a:lstStyle/>
          <a:p>
            <a:r>
              <a:rPr lang="en-US" dirty="0" err="1"/>
              <a:t>Adham</a:t>
            </a:r>
            <a:r>
              <a:rPr lang="en-US" dirty="0"/>
              <a:t> Ahmed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3828713"/>
            <a:ext cx="2115140" cy="243023"/>
          </a:xfrm>
        </p:spPr>
        <p:txBody>
          <a:bodyPr/>
          <a:lstStyle/>
          <a:p>
            <a:r>
              <a:rPr lang="en-US" dirty="0"/>
              <a:t>Abdulrahman Ayman</a:t>
            </a:r>
          </a:p>
        </p:txBody>
      </p:sp>
      <p:pic>
        <p:nvPicPr>
          <p:cNvPr id="45" name="Picture Placeholder 21" descr="Team member headshot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2" y="3429000"/>
            <a:ext cx="1112975" cy="1113780"/>
          </a:xfr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3673520"/>
            <a:ext cx="2115140" cy="243023"/>
          </a:xfrm>
        </p:spPr>
        <p:txBody>
          <a:bodyPr/>
          <a:lstStyle/>
          <a:p>
            <a:r>
              <a:rPr lang="en-US" dirty="0"/>
              <a:t>Osama Ayman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B9B4311-8E6F-4EE4-859F-EC201F4B6E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84" b="8884"/>
          <a:stretch/>
        </p:blipFill>
        <p:spPr>
          <a:xfrm>
            <a:off x="667131" y="1642283"/>
            <a:ext cx="1344205" cy="1250747"/>
          </a:xfrm>
          <a:prstGeom prst="rect">
            <a:avLst/>
          </a:prstGeom>
        </p:spPr>
      </p:pic>
      <p:pic>
        <p:nvPicPr>
          <p:cNvPr id="28" name="Picture Placeholder 19" descr="Team member headshot">
            <a:extLst>
              <a:ext uri="{FF2B5EF4-FFF2-40B4-BE49-F238E27FC236}">
                <a16:creationId xmlns:a16="http://schemas.microsoft.com/office/drawing/2014/main" id="{D896D818-02F4-4AD9-B496-DDBC6D9F62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753" y="4772179"/>
            <a:ext cx="1112975" cy="1113780"/>
          </a:xfrm>
          <a:prstGeom prst="rect">
            <a:avLst/>
          </a:prstGeom>
        </p:spPr>
      </p:pic>
      <p:sp>
        <p:nvSpPr>
          <p:cNvPr id="29" name="Text Placeholder 37">
            <a:extLst>
              <a:ext uri="{FF2B5EF4-FFF2-40B4-BE49-F238E27FC236}">
                <a16:creationId xmlns:a16="http://schemas.microsoft.com/office/drawing/2014/main" id="{71109EF7-C5B6-4EE3-A5E8-3D3D69C8A7DB}"/>
              </a:ext>
            </a:extLst>
          </p:cNvPr>
          <p:cNvSpPr txBox="1">
            <a:spLocks/>
          </p:cNvSpPr>
          <p:nvPr/>
        </p:nvSpPr>
        <p:spPr>
          <a:xfrm>
            <a:off x="4755676" y="5016699"/>
            <a:ext cx="2115140" cy="2430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Abdelraof</a:t>
            </a:r>
            <a:r>
              <a:rPr lang="en-US" dirty="0"/>
              <a:t> Monir</a:t>
            </a:r>
          </a:p>
        </p:txBody>
      </p:sp>
      <p:pic>
        <p:nvPicPr>
          <p:cNvPr id="15" name="Picture 1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27FDA014-2035-48BC-A43F-9415FBE7D4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421" r="22603"/>
          <a:stretch/>
        </p:blipFill>
        <p:spPr>
          <a:xfrm>
            <a:off x="3296641" y="4486342"/>
            <a:ext cx="1197004" cy="1685454"/>
          </a:xfrm>
          <a:prstGeom prst="rect">
            <a:avLst/>
          </a:prstGeom>
        </p:spPr>
      </p:pic>
      <p:pic>
        <p:nvPicPr>
          <p:cNvPr id="17" name="Picture 16" descr="A person standing on a dock&#10;&#10;Description automatically generated with low confidence">
            <a:extLst>
              <a:ext uri="{FF2B5EF4-FFF2-40B4-BE49-F238E27FC236}">
                <a16:creationId xmlns:a16="http://schemas.microsoft.com/office/drawing/2014/main" id="{98D29B87-75F1-4CDF-88B3-E51DB580B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183" y="1615921"/>
            <a:ext cx="1341390" cy="1341390"/>
          </a:xfrm>
          <a:prstGeom prst="rect">
            <a:avLst/>
          </a:prstGeom>
        </p:spPr>
      </p:pic>
      <p:pic>
        <p:nvPicPr>
          <p:cNvPr id="19" name="Picture 18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B290C530-5FDF-4BAE-AEE0-55D90CD01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31" y="3299817"/>
            <a:ext cx="1344204" cy="1287808"/>
          </a:xfrm>
          <a:prstGeom prst="rect">
            <a:avLst/>
          </a:prstGeom>
        </p:spPr>
      </p:pic>
      <p:pic>
        <p:nvPicPr>
          <p:cNvPr id="7" name="Picture 6" descr="A person standing by a railing by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EA7220BB-8BA0-4D16-BAF9-50E9F5308A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789" t="19891" r="14830" b="6641"/>
          <a:stretch/>
        </p:blipFill>
        <p:spPr>
          <a:xfrm>
            <a:off x="5262500" y="3230746"/>
            <a:ext cx="1458755" cy="14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13658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GUI</a:t>
            </a:r>
          </a:p>
          <a:p>
            <a:r>
              <a:rPr lang="en-US" dirty="0"/>
              <a:t>DFA State Tracking</a:t>
            </a:r>
          </a:p>
          <a:p>
            <a:r>
              <a:rPr lang="en-US" dirty="0"/>
              <a:t>Table Of Generated Tokens</a:t>
            </a:r>
          </a:p>
          <a:p>
            <a:r>
              <a:rPr lang="en-US" dirty="0"/>
              <a:t>DFA and RegExp Preview</a:t>
            </a:r>
          </a:p>
          <a:p>
            <a:r>
              <a:rPr lang="en-US" dirty="0"/>
              <a:t>Live Parse Status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think we have created a well-designed software which is both easy to use and provides the necessary features with simple GUI.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Tiny Language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31</TotalTime>
  <Words>193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Tiny Language Compiler</vt:lpstr>
      <vt:lpstr>Agenda</vt:lpstr>
      <vt:lpstr>Introduction</vt:lpstr>
      <vt:lpstr>Milestones</vt:lpstr>
      <vt:lpstr>PowerPoint Presentation</vt:lpstr>
      <vt:lpstr>Meet our team</vt:lpstr>
      <vt:lpstr>Timeline </vt:lpstr>
      <vt:lpstr>Features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AbdulRahman Ayman Mahmoud Abbas ElSherbiny 19P6458</dc:creator>
  <cp:lastModifiedBy>AbdulRahman Ayman Mahmoud Abbas ElSherbiny 19P6458</cp:lastModifiedBy>
  <cp:revision>5</cp:revision>
  <dcterms:created xsi:type="dcterms:W3CDTF">2022-04-20T19:21:52Z</dcterms:created>
  <dcterms:modified xsi:type="dcterms:W3CDTF">2022-04-20T20:05:05Z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