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79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32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Титульный слайд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ru-RU" smtClean="0"/>
              <a:t>Образец подзаголовка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Заголовок и вертикальный текст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Вертикальный заголовок и текст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Заголовок и объект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Заголовок раздела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ru-RU" smtClean="0"/>
              <a:t>Образец текста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Два объекта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Сравнение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ru-RU" smtClean="0"/>
              <a:t>Образец текста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ru-RU" smtClean="0"/>
              <a:t>Образец текста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Только заголовок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Пустой слайд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Объект с подписью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ru-RU" smtClean="0"/>
              <a:t>Образец текста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Рисунок с подписью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ru-RU" smtClean="0"/>
              <a:t>Вставка рисунка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ru-RU" smtClean="0"/>
              <a:t>Образец текста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altLang="en-US" lang="ru-RU"/>
          </a:p>
        </p:txBody>
      </p:sp>
      <p:sp>
        <p:nvSpPr>
          <p:cNvPr id="1048587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altLang="en-US"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SM-A356E</dc:creator>
  <dcterms:created xsi:type="dcterms:W3CDTF">2015-05-11T23:36:16Z</dcterms:created>
  <dcterms:modified xsi:type="dcterms:W3CDTF">2025-02-11T07:36:25Z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297f2b5ef5734052beecfccadb6d467f</vt:lpwstr>
  </property>
</Properties>
</file>