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7" r:id="rId4"/>
    <p:sldId id="258" r:id="rId5"/>
    <p:sldId id="267" r:id="rId6"/>
    <p:sldId id="259"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1/16/2023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1/16/2023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programiz.com/cpp-programming/object-clas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Metal Bismillah Wall Art, Islamic Wall Art, Arabic Calligraphy, Islamic  Wall Decor, Muslim Wall Art, Islamic Art, Islamic Gifts,|Wind Chimes &amp;  Hanging Decorations| - AliExpr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588"/>
            <a:ext cx="12192001" cy="6858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86931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 student function</a:t>
            </a:r>
            <a:endParaRPr lang="en-US" dirty="0"/>
          </a:p>
        </p:txBody>
      </p:sp>
      <p:sp>
        <p:nvSpPr>
          <p:cNvPr id="3" name="Content Placeholder 2"/>
          <p:cNvSpPr>
            <a:spLocks noGrp="1"/>
          </p:cNvSpPr>
          <p:nvPr>
            <p:ph idx="1"/>
          </p:nvPr>
        </p:nvSpPr>
        <p:spPr>
          <a:xfrm>
            <a:off x="1141412" y="1927515"/>
            <a:ext cx="9905999" cy="3541714"/>
          </a:xfrm>
        </p:spPr>
        <p:txBody>
          <a:bodyPr/>
          <a:lstStyle/>
          <a:p>
            <a:pPr marL="457200" indent="-457200">
              <a:buAutoNum type="arabicPeriod"/>
            </a:pPr>
            <a:r>
              <a:rPr lang="en-US" b="1" dirty="0" smtClean="0"/>
              <a:t>edit student: </a:t>
            </a:r>
            <a:r>
              <a:rPr lang="en-US" dirty="0" smtClean="0"/>
              <a:t>This function allows us to change the information of the a particular student by using the id number of the student.</a:t>
            </a:r>
          </a:p>
          <a:p>
            <a:pPr marL="0" indent="0">
              <a:buNone/>
            </a:pPr>
            <a:endParaRPr lang="en-US" b="1" dirty="0"/>
          </a:p>
        </p:txBody>
      </p:sp>
      <p:pic>
        <p:nvPicPr>
          <p:cNvPr id="4" name="Picture 3"/>
          <p:cNvPicPr>
            <a:picLocks noChangeAspect="1"/>
          </p:cNvPicPr>
          <p:nvPr/>
        </p:nvPicPr>
        <p:blipFill>
          <a:blip r:embed="rId2"/>
          <a:stretch>
            <a:fillRect/>
          </a:stretch>
        </p:blipFill>
        <p:spPr>
          <a:xfrm>
            <a:off x="1990152" y="3030031"/>
            <a:ext cx="6793240" cy="3089269"/>
          </a:xfrm>
          <a:prstGeom prst="rect">
            <a:avLst/>
          </a:prstGeom>
        </p:spPr>
      </p:pic>
    </p:spTree>
    <p:extLst>
      <p:ext uri="{BB962C8B-B14F-4D97-AF65-F5344CB8AC3E}">
        <p14:creationId xmlns:p14="http://schemas.microsoft.com/office/powerpoint/2010/main" val="3467327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function</a:t>
            </a:r>
            <a:endParaRPr lang="en-US" dirty="0"/>
          </a:p>
        </p:txBody>
      </p:sp>
      <p:sp>
        <p:nvSpPr>
          <p:cNvPr id="3" name="Content Placeholder 2"/>
          <p:cNvSpPr>
            <a:spLocks noGrp="1"/>
          </p:cNvSpPr>
          <p:nvPr>
            <p:ph idx="1"/>
          </p:nvPr>
        </p:nvSpPr>
        <p:spPr>
          <a:xfrm>
            <a:off x="1051260" y="1914636"/>
            <a:ext cx="9905999" cy="3541714"/>
          </a:xfrm>
        </p:spPr>
        <p:txBody>
          <a:bodyPr/>
          <a:lstStyle/>
          <a:p>
            <a:r>
              <a:rPr lang="en-US" dirty="0" smtClean="0"/>
              <a:t>The function on which our whole code is based upon. This function contain a menu that help us to specify which function we are going to operate on console by entering choices.</a:t>
            </a:r>
          </a:p>
          <a:p>
            <a:endParaRPr lang="en-US" dirty="0"/>
          </a:p>
        </p:txBody>
      </p:sp>
      <p:pic>
        <p:nvPicPr>
          <p:cNvPr id="4" name="Picture 3"/>
          <p:cNvPicPr>
            <a:picLocks noChangeAspect="1"/>
          </p:cNvPicPr>
          <p:nvPr/>
        </p:nvPicPr>
        <p:blipFill>
          <a:blip r:embed="rId2"/>
          <a:stretch>
            <a:fillRect/>
          </a:stretch>
        </p:blipFill>
        <p:spPr>
          <a:xfrm>
            <a:off x="4926883" y="2890931"/>
            <a:ext cx="5717867" cy="3187898"/>
          </a:xfrm>
          <a:prstGeom prst="rect">
            <a:avLst/>
          </a:prstGeom>
        </p:spPr>
      </p:pic>
    </p:spTree>
    <p:extLst>
      <p:ext uri="{BB962C8B-B14F-4D97-AF65-F5344CB8AC3E}">
        <p14:creationId xmlns:p14="http://schemas.microsoft.com/office/powerpoint/2010/main" val="65098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3988" y="2524591"/>
            <a:ext cx="9905998" cy="1478570"/>
          </a:xfrm>
        </p:spPr>
        <p:txBody>
          <a:bodyPr>
            <a:normAutofit/>
          </a:bodyPr>
          <a:lstStyle/>
          <a:p>
            <a:pPr algn="ctr"/>
            <a:r>
              <a:rPr lang="en-US" sz="4800" dirty="0" smtClean="0"/>
              <a:t>THANK YOU!</a:t>
            </a:r>
            <a:endParaRPr lang="en-US" sz="4800" dirty="0"/>
          </a:p>
        </p:txBody>
      </p:sp>
    </p:spTree>
    <p:extLst>
      <p:ext uri="{BB962C8B-B14F-4D97-AF65-F5344CB8AC3E}">
        <p14:creationId xmlns:p14="http://schemas.microsoft.com/office/powerpoint/2010/main" val="38793656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1832" y="1796562"/>
            <a:ext cx="11630826" cy="923330"/>
          </a:xfrm>
          <a:prstGeom prst="rect">
            <a:avLst/>
          </a:prstGeom>
        </p:spPr>
        <p:txBody>
          <a:bodyPr wrap="square">
            <a:spAutoFit/>
          </a:bodyPr>
          <a:lstStyle/>
          <a:p>
            <a:pPr algn="ctr">
              <a:defRPr/>
            </a:pPr>
            <a:r>
              <a:rPr lang="es-ES" altLang="en-US" sz="5400" b="1" u="sng" dirty="0" err="1">
                <a:solidFill>
                  <a:schemeClr val="bg1"/>
                </a:solidFill>
                <a:effectLst>
                  <a:outerShdw blurRad="38100" dist="38100" dir="2700000" algn="tl">
                    <a:srgbClr val="000000">
                      <a:alpha val="43137"/>
                    </a:srgbClr>
                  </a:outerShdw>
                </a:effectLst>
                <a:latin typeface="Backslash" pitchFamily="2" charset="0"/>
              </a:rPr>
              <a:t>Student</a:t>
            </a:r>
            <a:r>
              <a:rPr lang="es-ES" altLang="en-US" sz="5400" b="1" u="sng" dirty="0">
                <a:solidFill>
                  <a:schemeClr val="bg1"/>
                </a:solidFill>
                <a:effectLst>
                  <a:outerShdw blurRad="38100" dist="38100" dir="2700000" algn="tl">
                    <a:srgbClr val="000000">
                      <a:alpha val="43137"/>
                    </a:srgbClr>
                  </a:outerShdw>
                </a:effectLst>
                <a:latin typeface="Backslash" pitchFamily="2" charset="0"/>
              </a:rPr>
              <a:t> </a:t>
            </a:r>
            <a:r>
              <a:rPr lang="es-ES" altLang="en-US" sz="5400" b="1" u="sng" dirty="0" smtClean="0">
                <a:solidFill>
                  <a:schemeClr val="bg1"/>
                </a:solidFill>
                <a:effectLst>
                  <a:outerShdw blurRad="38100" dist="38100" dir="2700000" algn="tl">
                    <a:srgbClr val="000000">
                      <a:alpha val="43137"/>
                    </a:srgbClr>
                  </a:outerShdw>
                </a:effectLst>
                <a:latin typeface="Backslash" pitchFamily="2" charset="0"/>
              </a:rPr>
              <a:t>Management </a:t>
            </a:r>
            <a:r>
              <a:rPr lang="es-ES" altLang="en-US" sz="5400" b="1" u="sng" dirty="0" err="1" smtClean="0">
                <a:solidFill>
                  <a:schemeClr val="bg1"/>
                </a:solidFill>
                <a:effectLst>
                  <a:outerShdw blurRad="38100" dist="38100" dir="2700000" algn="tl">
                    <a:srgbClr val="000000">
                      <a:alpha val="43137"/>
                    </a:srgbClr>
                  </a:outerShdw>
                </a:effectLst>
                <a:latin typeface="Backslash" pitchFamily="2" charset="0"/>
              </a:rPr>
              <a:t>System</a:t>
            </a:r>
            <a:endParaRPr lang="en-US" sz="5400" b="1" i="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74988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GROUP MEMBERS</a:t>
            </a:r>
          </a:p>
        </p:txBody>
      </p:sp>
      <p:sp>
        <p:nvSpPr>
          <p:cNvPr id="4" name="Subtitle 3"/>
          <p:cNvSpPr>
            <a:spLocks noGrp="1"/>
          </p:cNvSpPr>
          <p:nvPr>
            <p:ph type="subTitle" idx="1"/>
          </p:nvPr>
        </p:nvSpPr>
        <p:spPr/>
        <p:txBody>
          <a:bodyPr>
            <a:normAutofit fontScale="92500" lnSpcReduction="20000"/>
          </a:bodyPr>
          <a:lstStyle/>
          <a:p>
            <a:r>
              <a:rPr lang="en-US" dirty="0">
                <a:solidFill>
                  <a:srgbClr val="FFFF00"/>
                </a:solidFill>
              </a:rPr>
              <a:t>1)</a:t>
            </a:r>
          </a:p>
          <a:p>
            <a:r>
              <a:rPr lang="en-US" dirty="0">
                <a:solidFill>
                  <a:srgbClr val="FFFF00"/>
                </a:solidFill>
              </a:rPr>
              <a:t>      Muhammad </a:t>
            </a:r>
            <a:r>
              <a:rPr lang="en-US" dirty="0" err="1">
                <a:solidFill>
                  <a:srgbClr val="FFFF00"/>
                </a:solidFill>
              </a:rPr>
              <a:t>Subtain</a:t>
            </a:r>
            <a:r>
              <a:rPr lang="en-US" dirty="0">
                <a:solidFill>
                  <a:srgbClr val="FFFF00"/>
                </a:solidFill>
              </a:rPr>
              <a:t> </a:t>
            </a:r>
            <a:r>
              <a:rPr lang="en-US" dirty="0" err="1">
                <a:solidFill>
                  <a:srgbClr val="FFFF00"/>
                </a:solidFill>
              </a:rPr>
              <a:t>Haqani</a:t>
            </a:r>
            <a:r>
              <a:rPr lang="en-US" dirty="0">
                <a:solidFill>
                  <a:srgbClr val="FFFF00"/>
                </a:solidFill>
              </a:rPr>
              <a:t> </a:t>
            </a:r>
            <a:r>
              <a:rPr lang="en-US" dirty="0" err="1">
                <a:solidFill>
                  <a:srgbClr val="FFFF00"/>
                </a:solidFill>
              </a:rPr>
              <a:t>Awaisi</a:t>
            </a:r>
            <a:endParaRPr lang="en-US" dirty="0">
              <a:solidFill>
                <a:srgbClr val="FFFF00"/>
              </a:solidFill>
            </a:endParaRPr>
          </a:p>
          <a:p>
            <a:r>
              <a:rPr lang="en-US" dirty="0">
                <a:solidFill>
                  <a:srgbClr val="FFFF00"/>
                </a:solidFill>
              </a:rPr>
              <a:t>2)</a:t>
            </a:r>
          </a:p>
          <a:p>
            <a:r>
              <a:rPr lang="en-US">
                <a:solidFill>
                  <a:srgbClr val="FFFF00"/>
                </a:solidFill>
              </a:rPr>
              <a:t>      </a:t>
            </a:r>
            <a:r>
              <a:rPr lang="en-US" smtClean="0">
                <a:solidFill>
                  <a:srgbClr val="FFFF00"/>
                </a:solidFill>
              </a:rPr>
              <a:t>Abdul rehman</a:t>
            </a:r>
            <a:r>
              <a:rPr lang="en-US" dirty="0" smtClean="0">
                <a:solidFill>
                  <a:srgbClr val="FFFF00"/>
                </a:solidFill>
              </a:rPr>
              <a:t> </a:t>
            </a:r>
            <a:r>
              <a:rPr lang="en-US" dirty="0" err="1">
                <a:solidFill>
                  <a:srgbClr val="FFFF00"/>
                </a:solidFill>
              </a:rPr>
              <a:t>Imtiaz</a:t>
            </a:r>
            <a:endParaRPr lang="en-US" dirty="0">
              <a:solidFill>
                <a:srgbClr val="FFFF00"/>
              </a:solidFill>
            </a:endParaRPr>
          </a:p>
        </p:txBody>
      </p:sp>
    </p:spTree>
    <p:extLst>
      <p:ext uri="{BB962C8B-B14F-4D97-AF65-F5344CB8AC3E}">
        <p14:creationId xmlns:p14="http://schemas.microsoft.com/office/powerpoint/2010/main" val="33211515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smtClean="0">
                <a:solidFill>
                  <a:schemeClr val="bg1"/>
                </a:solidFill>
                <a:latin typeface="Century Schoolbook" panose="02040604050505020304" pitchFamily="18" charset="0"/>
              </a:rPr>
              <a:t>                   About </a:t>
            </a:r>
            <a:r>
              <a:rPr lang="en-IN" altLang="en-US" b="1" dirty="0">
                <a:solidFill>
                  <a:schemeClr val="bg1"/>
                </a:solidFill>
                <a:latin typeface="Century Schoolbook" panose="02040604050505020304" pitchFamily="18" charset="0"/>
              </a:rPr>
              <a:t>Project</a:t>
            </a:r>
            <a:endParaRPr lang="en-US" b="1" dirty="0"/>
          </a:p>
        </p:txBody>
      </p:sp>
      <p:sp>
        <p:nvSpPr>
          <p:cNvPr id="3" name="Content Placeholder 2"/>
          <p:cNvSpPr>
            <a:spLocks noGrp="1"/>
          </p:cNvSpPr>
          <p:nvPr>
            <p:ph idx="1"/>
          </p:nvPr>
        </p:nvSpPr>
        <p:spPr/>
        <p:txBody>
          <a:bodyPr/>
          <a:lstStyle/>
          <a:p>
            <a:r>
              <a:rPr lang="en-US" dirty="0">
                <a:latin typeface="Microsoft PhagsPa" pitchFamily="34" charset="0"/>
              </a:rPr>
              <a:t>Student management system as the name indicates will be used for managing students records will be used for various purposes. Accepting correct data will results in generating the desired output in correct format without any delay</a:t>
            </a:r>
            <a:r>
              <a:rPr lang="en-US" dirty="0" smtClean="0">
                <a:latin typeface="Microsoft PhagsPa" pitchFamily="34" charset="0"/>
              </a:rPr>
              <a:t>.</a:t>
            </a:r>
            <a:endParaRPr lang="en-US" dirty="0">
              <a:latin typeface="Microsoft PhagsPa" pitchFamily="34" charset="0"/>
            </a:endParaRPr>
          </a:p>
        </p:txBody>
      </p:sp>
    </p:spTree>
    <p:extLst>
      <p:ext uri="{BB962C8B-B14F-4D97-AF65-F5344CB8AC3E}">
        <p14:creationId xmlns:p14="http://schemas.microsoft.com/office/powerpoint/2010/main" val="15929223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498520"/>
            <a:ext cx="8791575" cy="2387600"/>
          </a:xfrm>
        </p:spPr>
        <p:txBody>
          <a:bodyPr/>
          <a:lstStyle/>
          <a:p>
            <a:pPr algn="ctr"/>
            <a:r>
              <a:rPr lang="en-IN" altLang="en-US" u="sng" dirty="0">
                <a:solidFill>
                  <a:schemeClr val="bg1"/>
                </a:solidFill>
              </a:rPr>
              <a:t>Content in project </a:t>
            </a:r>
            <a:r>
              <a:rPr lang="en-US" dirty="0"/>
              <a:t/>
            </a:r>
            <a:br>
              <a:rPr lang="en-US" dirty="0"/>
            </a:br>
            <a:endParaRPr lang="en-US" dirty="0"/>
          </a:p>
        </p:txBody>
      </p:sp>
      <p:sp>
        <p:nvSpPr>
          <p:cNvPr id="3" name="Subtitle 2"/>
          <p:cNvSpPr>
            <a:spLocks noGrp="1"/>
          </p:cNvSpPr>
          <p:nvPr>
            <p:ph type="subTitle" idx="1"/>
          </p:nvPr>
        </p:nvSpPr>
        <p:spPr/>
        <p:txBody>
          <a:bodyPr/>
          <a:lstStyle/>
          <a:p>
            <a:r>
              <a:rPr lang="en-IN" dirty="0">
                <a:latin typeface="Century Schoolbook" panose="02040604050505020304" pitchFamily="18" charset="0"/>
              </a:rPr>
              <a:t>File handling has been used for the effective implementation of all the typical features of this project. The key features of Student Report Card System are</a:t>
            </a:r>
            <a:endParaRPr lang="en-US" dirty="0"/>
          </a:p>
        </p:txBody>
      </p:sp>
    </p:spTree>
    <p:extLst>
      <p:ext uri="{BB962C8B-B14F-4D97-AF65-F5344CB8AC3E}">
        <p14:creationId xmlns:p14="http://schemas.microsoft.com/office/powerpoint/2010/main" val="80973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5058" y="451092"/>
            <a:ext cx="9905998" cy="1478570"/>
          </a:xfrm>
        </p:spPr>
        <p:txBody>
          <a:bodyPr/>
          <a:lstStyle/>
          <a:p>
            <a:r>
              <a:rPr lang="en-US" dirty="0" smtClean="0"/>
              <a:t>STRUCTURE</a:t>
            </a:r>
            <a:endParaRPr lang="en-US" dirty="0"/>
          </a:p>
        </p:txBody>
      </p:sp>
      <p:sp>
        <p:nvSpPr>
          <p:cNvPr id="3" name="Content Placeholder 2"/>
          <p:cNvSpPr>
            <a:spLocks noGrp="1"/>
          </p:cNvSpPr>
          <p:nvPr>
            <p:ph idx="1"/>
          </p:nvPr>
        </p:nvSpPr>
        <p:spPr>
          <a:xfrm>
            <a:off x="1141412" y="1687132"/>
            <a:ext cx="9905999" cy="4610637"/>
          </a:xfrm>
        </p:spPr>
        <p:txBody>
          <a:bodyPr>
            <a:normAutofit lnSpcReduction="10000"/>
          </a:bodyPr>
          <a:lstStyle/>
          <a:p>
            <a:r>
              <a:rPr lang="en-US" dirty="0"/>
              <a:t>Structure is a collection of variables of different data types under a single name. It is similar to a </a:t>
            </a:r>
            <a:r>
              <a:rPr lang="en-US" u="sng" dirty="0">
                <a:hlinkClick r:id="rId2" tooltip="C++ class"/>
              </a:rPr>
              <a:t>class</a:t>
            </a:r>
            <a:r>
              <a:rPr lang="en-US" dirty="0"/>
              <a:t> in that, both holds a </a:t>
            </a:r>
            <a:r>
              <a:rPr lang="en-US" dirty="0" smtClean="0"/>
              <a:t>colleciton </a:t>
            </a:r>
            <a:r>
              <a:rPr lang="en-US" dirty="0"/>
              <a:t>of data of different data types</a:t>
            </a:r>
            <a:r>
              <a:rPr lang="en-US" dirty="0" smtClean="0"/>
              <a:t>.</a:t>
            </a:r>
          </a:p>
          <a:p>
            <a:r>
              <a:rPr lang="en-US" dirty="0" smtClean="0"/>
              <a:t>Its is use for easy access.</a:t>
            </a:r>
          </a:p>
          <a:p>
            <a:r>
              <a:rPr lang="en-US" dirty="0" smtClean="0"/>
              <a:t>Following are the members of structure:</a:t>
            </a:r>
          </a:p>
          <a:p>
            <a:pPr marL="457200" indent="-457200">
              <a:buAutoNum type="arabicPeriod"/>
            </a:pPr>
            <a:r>
              <a:rPr lang="en-US" dirty="0" smtClean="0"/>
              <a:t>Name                           5. Address</a:t>
            </a:r>
          </a:p>
          <a:p>
            <a:pPr marL="0" indent="0">
              <a:buNone/>
            </a:pPr>
            <a:r>
              <a:rPr lang="en-US" dirty="0" smtClean="0"/>
              <a:t>2. Father name                   6.Section                     </a:t>
            </a:r>
          </a:p>
          <a:p>
            <a:pPr marL="0" indent="0">
              <a:buNone/>
            </a:pPr>
            <a:r>
              <a:rPr lang="en-US" dirty="0" smtClean="0"/>
              <a:t>3. Cell phone number          7. Blood Group</a:t>
            </a:r>
          </a:p>
          <a:p>
            <a:pPr marL="0" indent="0">
              <a:buNone/>
            </a:pPr>
            <a:r>
              <a:rPr lang="en-US" dirty="0" smtClean="0"/>
              <a:t>4. Date Of Birth</a:t>
            </a:r>
          </a:p>
          <a:p>
            <a:pPr marL="0" indent="0">
              <a:buNone/>
            </a:pPr>
            <a:endParaRPr lang="en-US" dirty="0" smtClean="0"/>
          </a:p>
          <a:p>
            <a:endParaRPr lang="en-US" dirty="0"/>
          </a:p>
        </p:txBody>
      </p:sp>
      <p:pic>
        <p:nvPicPr>
          <p:cNvPr id="4" name="Picture 3"/>
          <p:cNvPicPr>
            <a:picLocks noChangeAspect="1"/>
          </p:cNvPicPr>
          <p:nvPr/>
        </p:nvPicPr>
        <p:blipFill>
          <a:blip r:embed="rId3"/>
          <a:stretch>
            <a:fillRect/>
          </a:stretch>
        </p:blipFill>
        <p:spPr>
          <a:xfrm>
            <a:off x="7180556" y="3165702"/>
            <a:ext cx="3601920" cy="2733988"/>
          </a:xfrm>
          <a:prstGeom prst="rect">
            <a:avLst/>
          </a:prstGeom>
        </p:spPr>
      </p:pic>
    </p:spTree>
    <p:extLst>
      <p:ext uri="{BB962C8B-B14F-4D97-AF65-F5344CB8AC3E}">
        <p14:creationId xmlns:p14="http://schemas.microsoft.com/office/powerpoint/2010/main" val="1415916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t>
            </a:r>
            <a:endParaRPr lang="en-US" dirty="0"/>
          </a:p>
        </p:txBody>
      </p:sp>
      <p:sp>
        <p:nvSpPr>
          <p:cNvPr id="3" name="Content Placeholder 2"/>
          <p:cNvSpPr>
            <a:spLocks noGrp="1"/>
          </p:cNvSpPr>
          <p:nvPr>
            <p:ph idx="1"/>
          </p:nvPr>
        </p:nvSpPr>
        <p:spPr>
          <a:xfrm>
            <a:off x="1141412" y="1790163"/>
            <a:ext cx="9905999" cy="4001038"/>
          </a:xfrm>
        </p:spPr>
        <p:txBody>
          <a:bodyPr>
            <a:normAutofit/>
          </a:bodyPr>
          <a:lstStyle/>
          <a:p>
            <a:r>
              <a:rPr lang="en-US" dirty="0"/>
              <a:t>A function is a block of code that performs some operation. A function can optionally define input parameters that enable callers to pass arguments into the function. A function can optionally return a value as output</a:t>
            </a:r>
            <a:r>
              <a:rPr lang="en-US" dirty="0" smtClean="0"/>
              <a:t>.</a:t>
            </a:r>
          </a:p>
          <a:p>
            <a:r>
              <a:rPr lang="en-US" dirty="0" smtClean="0"/>
              <a:t>The function we used in our code are following:</a:t>
            </a:r>
          </a:p>
          <a:p>
            <a:pPr marL="0" indent="0">
              <a:buNone/>
            </a:pPr>
            <a:r>
              <a:rPr lang="en-US" dirty="0" smtClean="0"/>
              <a:t>1. get_data             </a:t>
            </a:r>
            <a:r>
              <a:rPr lang="en-US" dirty="0"/>
              <a:t>4. </a:t>
            </a:r>
            <a:r>
              <a:rPr lang="en-US" dirty="0" smtClean="0"/>
              <a:t>add_student</a:t>
            </a:r>
          </a:p>
          <a:p>
            <a:pPr marL="0" indent="0">
              <a:buNone/>
            </a:pPr>
            <a:r>
              <a:rPr lang="en-US" dirty="0" smtClean="0"/>
              <a:t>2. show_data           5. edit_student</a:t>
            </a:r>
          </a:p>
          <a:p>
            <a:pPr marL="0" indent="0">
              <a:buNone/>
            </a:pPr>
            <a:r>
              <a:rPr lang="en-US" dirty="0" smtClean="0"/>
              <a:t>3.search_student</a:t>
            </a:r>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6462787" y="3790682"/>
            <a:ext cx="4339925" cy="2000519"/>
          </a:xfrm>
          <a:prstGeom prst="rect">
            <a:avLst/>
          </a:prstGeom>
        </p:spPr>
      </p:pic>
    </p:spTree>
    <p:extLst>
      <p:ext uri="{BB962C8B-B14F-4D97-AF65-F5344CB8AC3E}">
        <p14:creationId xmlns:p14="http://schemas.microsoft.com/office/powerpoint/2010/main" val="1139415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and show data function</a:t>
            </a:r>
            <a:endParaRPr lang="en-US" dirty="0"/>
          </a:p>
        </p:txBody>
      </p:sp>
      <p:sp>
        <p:nvSpPr>
          <p:cNvPr id="3" name="Content Placeholder 2"/>
          <p:cNvSpPr>
            <a:spLocks noGrp="1"/>
          </p:cNvSpPr>
          <p:nvPr>
            <p:ph idx="1"/>
          </p:nvPr>
        </p:nvSpPr>
        <p:spPr>
          <a:xfrm>
            <a:off x="1141412" y="1764406"/>
            <a:ext cx="9905999" cy="4026795"/>
          </a:xfrm>
        </p:spPr>
        <p:txBody>
          <a:bodyPr/>
          <a:lstStyle/>
          <a:p>
            <a:pPr marL="457200" indent="-457200">
              <a:buAutoNum type="arabicPeriod"/>
            </a:pPr>
            <a:r>
              <a:rPr lang="en-US" b="1" dirty="0" smtClean="0"/>
              <a:t>get_data function: </a:t>
            </a:r>
            <a:r>
              <a:rPr lang="en-US" dirty="0" smtClean="0"/>
              <a:t>get_data function allow</a:t>
            </a:r>
          </a:p>
          <a:p>
            <a:pPr marL="0" indent="0">
              <a:buNone/>
            </a:pPr>
            <a:r>
              <a:rPr lang="en-US" dirty="0" smtClean="0"/>
              <a:t> us to take input from the user.</a:t>
            </a:r>
          </a:p>
          <a:p>
            <a:pPr marL="0" indent="0">
              <a:buNone/>
            </a:pPr>
            <a:r>
              <a:rPr lang="en-US" dirty="0" smtClean="0"/>
              <a:t> Input of the members of the structure.</a:t>
            </a:r>
          </a:p>
          <a:p>
            <a:pPr marL="0" indent="0">
              <a:buNone/>
            </a:pPr>
            <a:endParaRPr lang="en-US" dirty="0" smtClean="0"/>
          </a:p>
          <a:p>
            <a:pPr marL="0" indent="0">
              <a:buNone/>
            </a:pPr>
            <a:r>
              <a:rPr lang="en-US" b="1" dirty="0" smtClean="0"/>
              <a:t>2. show_data: </a:t>
            </a:r>
            <a:r>
              <a:rPr lang="en-US" dirty="0" smtClean="0"/>
              <a:t>This function help us to display </a:t>
            </a:r>
          </a:p>
          <a:p>
            <a:pPr marL="0" indent="0">
              <a:buNone/>
            </a:pPr>
            <a:r>
              <a:rPr lang="en-US" dirty="0" smtClean="0"/>
              <a:t>data on the console. </a:t>
            </a:r>
          </a:p>
          <a:p>
            <a:pPr marL="457200" indent="-457200">
              <a:buAutoNum type="arabicPeriod"/>
            </a:pPr>
            <a:endParaRPr lang="en-US" dirty="0"/>
          </a:p>
        </p:txBody>
      </p:sp>
      <p:pic>
        <p:nvPicPr>
          <p:cNvPr id="4" name="Picture 3"/>
          <p:cNvPicPr>
            <a:picLocks noChangeAspect="1"/>
          </p:cNvPicPr>
          <p:nvPr/>
        </p:nvPicPr>
        <p:blipFill>
          <a:blip r:embed="rId2"/>
          <a:stretch>
            <a:fillRect/>
          </a:stretch>
        </p:blipFill>
        <p:spPr>
          <a:xfrm>
            <a:off x="7250465" y="1674254"/>
            <a:ext cx="3087658" cy="2279560"/>
          </a:xfrm>
          <a:prstGeom prst="rect">
            <a:avLst/>
          </a:prstGeom>
        </p:spPr>
      </p:pic>
      <p:pic>
        <p:nvPicPr>
          <p:cNvPr id="5" name="Picture 4"/>
          <p:cNvPicPr>
            <a:picLocks noChangeAspect="1"/>
          </p:cNvPicPr>
          <p:nvPr/>
        </p:nvPicPr>
        <p:blipFill>
          <a:blip r:embed="rId3"/>
          <a:stretch>
            <a:fillRect/>
          </a:stretch>
        </p:blipFill>
        <p:spPr>
          <a:xfrm>
            <a:off x="7250465" y="4116947"/>
            <a:ext cx="3204259" cy="2265996"/>
          </a:xfrm>
          <a:prstGeom prst="rect">
            <a:avLst/>
          </a:prstGeom>
        </p:spPr>
      </p:pic>
    </p:spTree>
    <p:extLst>
      <p:ext uri="{BB962C8B-B14F-4D97-AF65-F5344CB8AC3E}">
        <p14:creationId xmlns:p14="http://schemas.microsoft.com/office/powerpoint/2010/main" val="3019207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and add student function</a:t>
            </a:r>
            <a:endParaRPr lang="en-US" dirty="0"/>
          </a:p>
        </p:txBody>
      </p:sp>
      <p:sp>
        <p:nvSpPr>
          <p:cNvPr id="3" name="Content Placeholder 2"/>
          <p:cNvSpPr>
            <a:spLocks noGrp="1"/>
          </p:cNvSpPr>
          <p:nvPr>
            <p:ph idx="1"/>
          </p:nvPr>
        </p:nvSpPr>
        <p:spPr>
          <a:xfrm>
            <a:off x="1141412" y="1828800"/>
            <a:ext cx="9905999" cy="4224270"/>
          </a:xfrm>
        </p:spPr>
        <p:txBody>
          <a:bodyPr/>
          <a:lstStyle/>
          <a:p>
            <a:pPr marL="457200" indent="-457200">
              <a:buAutoNum type="arabicPeriod"/>
            </a:pPr>
            <a:r>
              <a:rPr lang="en-US" b="1" dirty="0" smtClean="0"/>
              <a:t>Search student: </a:t>
            </a:r>
            <a:r>
              <a:rPr lang="en-US" dirty="0" smtClean="0"/>
              <a:t>This function help us to find data of a particular student with the help of their roll numbers.</a:t>
            </a:r>
          </a:p>
          <a:p>
            <a:pPr marL="457200" indent="-457200">
              <a:buAutoNum type="arabicPeriod"/>
            </a:pPr>
            <a:endParaRPr lang="en-US" dirty="0"/>
          </a:p>
          <a:p>
            <a:pPr marL="457200" indent="-457200">
              <a:buAutoNum type="arabicPeriod"/>
            </a:pPr>
            <a:endParaRPr lang="en-US" dirty="0" smtClean="0"/>
          </a:p>
          <a:p>
            <a:pPr marL="457200" indent="-457200">
              <a:buAutoNum type="arabicPeriod"/>
            </a:pPr>
            <a:r>
              <a:rPr lang="en-US" b="1" dirty="0" smtClean="0"/>
              <a:t>Add data:</a:t>
            </a:r>
            <a:r>
              <a:rPr lang="en-US" dirty="0" smtClean="0"/>
              <a:t> This function help us to add  information of the new student.</a:t>
            </a:r>
          </a:p>
        </p:txBody>
      </p:sp>
      <p:pic>
        <p:nvPicPr>
          <p:cNvPr id="4" name="Picture 3"/>
          <p:cNvPicPr>
            <a:picLocks noChangeAspect="1"/>
          </p:cNvPicPr>
          <p:nvPr/>
        </p:nvPicPr>
        <p:blipFill>
          <a:blip r:embed="rId2"/>
          <a:stretch>
            <a:fillRect/>
          </a:stretch>
        </p:blipFill>
        <p:spPr>
          <a:xfrm>
            <a:off x="6171685" y="2344074"/>
            <a:ext cx="5056031" cy="1613340"/>
          </a:xfrm>
          <a:prstGeom prst="rect">
            <a:avLst/>
          </a:prstGeom>
        </p:spPr>
      </p:pic>
      <p:pic>
        <p:nvPicPr>
          <p:cNvPr id="5" name="Picture 4"/>
          <p:cNvPicPr>
            <a:picLocks noChangeAspect="1"/>
          </p:cNvPicPr>
          <p:nvPr/>
        </p:nvPicPr>
        <p:blipFill>
          <a:blip r:embed="rId3"/>
          <a:stretch>
            <a:fillRect/>
          </a:stretch>
        </p:blipFill>
        <p:spPr>
          <a:xfrm>
            <a:off x="2464988" y="4656366"/>
            <a:ext cx="6215373" cy="1643690"/>
          </a:xfrm>
          <a:prstGeom prst="rect">
            <a:avLst/>
          </a:prstGeom>
        </p:spPr>
      </p:pic>
    </p:spTree>
    <p:extLst>
      <p:ext uri="{BB962C8B-B14F-4D97-AF65-F5344CB8AC3E}">
        <p14:creationId xmlns:p14="http://schemas.microsoft.com/office/powerpoint/2010/main" val="3653340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80">
                                          <p:stCondLst>
                                            <p:cond delay="0"/>
                                          </p:stCondLst>
                                        </p:cTn>
                                        <p:tgtEl>
                                          <p:spTgt spid="5"/>
                                        </p:tgtEl>
                                      </p:cBhvr>
                                    </p:animEffect>
                                    <p:anim calcmode="lin" valueType="num">
                                      <p:cBhvr>
                                        <p:cTn id="15"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0" dur="26">
                                          <p:stCondLst>
                                            <p:cond delay="650"/>
                                          </p:stCondLst>
                                        </p:cTn>
                                        <p:tgtEl>
                                          <p:spTgt spid="5"/>
                                        </p:tgtEl>
                                      </p:cBhvr>
                                      <p:to x="100000" y="60000"/>
                                    </p:animScale>
                                    <p:animScale>
                                      <p:cBhvr>
                                        <p:cTn id="21" dur="166" decel="50000">
                                          <p:stCondLst>
                                            <p:cond delay="676"/>
                                          </p:stCondLst>
                                        </p:cTn>
                                        <p:tgtEl>
                                          <p:spTgt spid="5"/>
                                        </p:tgtEl>
                                      </p:cBhvr>
                                      <p:to x="100000" y="100000"/>
                                    </p:animScale>
                                    <p:animScale>
                                      <p:cBhvr>
                                        <p:cTn id="22" dur="26">
                                          <p:stCondLst>
                                            <p:cond delay="1312"/>
                                          </p:stCondLst>
                                        </p:cTn>
                                        <p:tgtEl>
                                          <p:spTgt spid="5"/>
                                        </p:tgtEl>
                                      </p:cBhvr>
                                      <p:to x="100000" y="80000"/>
                                    </p:animScale>
                                    <p:animScale>
                                      <p:cBhvr>
                                        <p:cTn id="23" dur="166" decel="50000">
                                          <p:stCondLst>
                                            <p:cond delay="1338"/>
                                          </p:stCondLst>
                                        </p:cTn>
                                        <p:tgtEl>
                                          <p:spTgt spid="5"/>
                                        </p:tgtEl>
                                      </p:cBhvr>
                                      <p:to x="100000" y="100000"/>
                                    </p:animScale>
                                    <p:animScale>
                                      <p:cBhvr>
                                        <p:cTn id="24" dur="26">
                                          <p:stCondLst>
                                            <p:cond delay="1642"/>
                                          </p:stCondLst>
                                        </p:cTn>
                                        <p:tgtEl>
                                          <p:spTgt spid="5"/>
                                        </p:tgtEl>
                                      </p:cBhvr>
                                      <p:to x="100000" y="90000"/>
                                    </p:animScale>
                                    <p:animScale>
                                      <p:cBhvr>
                                        <p:cTn id="25" dur="166" decel="50000">
                                          <p:stCondLst>
                                            <p:cond delay="1668"/>
                                          </p:stCondLst>
                                        </p:cTn>
                                        <p:tgtEl>
                                          <p:spTgt spid="5"/>
                                        </p:tgtEl>
                                      </p:cBhvr>
                                      <p:to x="100000" y="100000"/>
                                    </p:animScale>
                                    <p:animScale>
                                      <p:cBhvr>
                                        <p:cTn id="26" dur="26">
                                          <p:stCondLst>
                                            <p:cond delay="1808"/>
                                          </p:stCondLst>
                                        </p:cTn>
                                        <p:tgtEl>
                                          <p:spTgt spid="5"/>
                                        </p:tgtEl>
                                      </p:cBhvr>
                                      <p:to x="100000" y="95000"/>
                                    </p:animScale>
                                    <p:animScale>
                                      <p:cBhvr>
                                        <p:cTn id="27"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126</TotalTime>
  <Words>326</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Backslash</vt:lpstr>
      <vt:lpstr>Century Schoolbook</vt:lpstr>
      <vt:lpstr>Microsoft PhagsPa</vt:lpstr>
      <vt:lpstr>Trebuchet MS</vt:lpstr>
      <vt:lpstr>Tw Cen MT</vt:lpstr>
      <vt:lpstr>Circuit</vt:lpstr>
      <vt:lpstr>PowerPoint Presentation</vt:lpstr>
      <vt:lpstr>PowerPoint Presentation</vt:lpstr>
      <vt:lpstr>GROUP MEMBERS</vt:lpstr>
      <vt:lpstr>                   About Project</vt:lpstr>
      <vt:lpstr>Content in project  </vt:lpstr>
      <vt:lpstr>STRUCTURE</vt:lpstr>
      <vt:lpstr>Functions </vt:lpstr>
      <vt:lpstr>Get and show data function</vt:lpstr>
      <vt:lpstr>Search and add student function</vt:lpstr>
      <vt:lpstr>Edit student function</vt:lpstr>
      <vt:lpstr>Main function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MEMBERS</dc:title>
  <dc:creator>Microsoft account</dc:creator>
  <cp:lastModifiedBy>Abdul Rehman</cp:lastModifiedBy>
  <cp:revision>20</cp:revision>
  <dcterms:created xsi:type="dcterms:W3CDTF">2023-01-14T12:33:12Z</dcterms:created>
  <dcterms:modified xsi:type="dcterms:W3CDTF">2023-01-16T09:02:43Z</dcterms:modified>
</cp:coreProperties>
</file>