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0" r:id="rId3"/>
    <p:sldId id="272" r:id="rId4"/>
    <p:sldId id="279" r:id="rId5"/>
    <p:sldId id="280" r:id="rId6"/>
    <p:sldId id="282" r:id="rId7"/>
    <p:sldId id="281" r:id="rId8"/>
    <p:sldId id="273" r:id="rId9"/>
    <p:sldId id="276" r:id="rId10"/>
    <p:sldId id="27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3E"/>
    <a:srgbClr val="077B3B"/>
    <a:srgbClr val="00A44E"/>
    <a:srgbClr val="007B3B"/>
    <a:srgbClr val="00A651"/>
    <a:srgbClr val="079418"/>
    <a:srgbClr val="004A24"/>
    <a:srgbClr val="74C427"/>
    <a:srgbClr val="8A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2"/>
    <p:restoredTop sz="94513"/>
  </p:normalViewPr>
  <p:slideViewPr>
    <p:cSldViewPr snapToGrid="0" snapToObjects="1">
      <p:cViewPr>
        <p:scale>
          <a:sx n="120" d="100"/>
          <a:sy n="12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E7C09-85A1-C347-BD36-1D230C772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2800" b="0" i="0" u="none" strike="noStrike" baseline="0" smtClean="0">
                <a:effectLst/>
                <a:latin typeface="Calibri Regular"/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egoe UI"/>
              </a:rPr>
              <a:t>Slide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8784AB-3752-A44B-9D82-F3D2CCF84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C1BF43-167B-404A-8DED-4E203311E0FD}"/>
              </a:ext>
            </a:extLst>
          </p:cNvPr>
          <p:cNvSpPr/>
          <p:nvPr userDrawn="1"/>
        </p:nvSpPr>
        <p:spPr>
          <a:xfrm>
            <a:off x="4446928" y="763908"/>
            <a:ext cx="3237181" cy="3237181"/>
          </a:xfrm>
          <a:prstGeom prst="ellipse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958F9-1290-544E-A4D9-C155090F0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9346" y="1747341"/>
            <a:ext cx="2752344" cy="12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59F1FB-5E2C-514C-8EE1-7A1EB1EF3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2C30F20-235F-174D-B487-D6643917E8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sz="2800" dirty="0"/>
              <a:t>Slide Title Here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D4B792E-BBD3-EA46-9052-2846A6BC14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3217F-EF53-454B-993D-E0F772248784}"/>
              </a:ext>
            </a:extLst>
          </p:cNvPr>
          <p:cNvSpPr/>
          <p:nvPr userDrawn="1"/>
        </p:nvSpPr>
        <p:spPr>
          <a:xfrm>
            <a:off x="4446683" y="695669"/>
            <a:ext cx="3237181" cy="32371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ED3F9B-EE06-3047-9AAE-7CF23F171A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2681" y="1680755"/>
            <a:ext cx="2745184" cy="12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FA48A-D45C-104B-BED3-DE006E62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9932" y="217820"/>
            <a:ext cx="1623486" cy="7493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E821-9602-8B43-B24F-C0C7DEF06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1644D-226D-1A4D-8637-0158912CDB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077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C9595-0EA3-D84B-B804-E01A3FC5DA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7632" cy="751215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D028BE1-628E-C845-BC44-E884D945FA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02F72D-84BA-CE4B-9DF3-FC49E4CE2E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83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6D0D23-7F98-C641-88F6-FE6D8AEF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283" y="1778318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8F94F7-6A0C-4842-97A6-ACC772E67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283" y="2133600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C738E9-0CF9-D840-A14B-E1FACA560A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21205" y="1589881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EBC0744-1C0D-8A4E-9A74-5B20FDEC08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21205" y="3367431"/>
            <a:ext cx="732155" cy="732155"/>
          </a:xfrm>
          <a:prstGeom prst="ellipse">
            <a:avLst/>
          </a:prstGeom>
          <a:solidFill>
            <a:srgbClr val="007B3B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F2A377BB-0714-DD4C-80FE-85B366A98F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1047" y="5095108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0BB2566-BA77-DA4D-8AE9-AB7266B6F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5283" y="3531104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58912CC-E0BC-BC43-8A1E-EE3F00B3B1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5283" y="3886386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BF3DBAD-AE6F-A742-B177-934C84760C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5283" y="5289897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5F64050-BBE0-6141-A55E-19C9B494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283" y="5645179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5283" y="737685"/>
            <a:ext cx="5974397" cy="4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2431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284" y="1486747"/>
            <a:ext cx="7107396" cy="1751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DA05E9A-A537-F34A-ABA1-52DBF38C40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767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17DC69A-FED7-9149-B451-D971805BAE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0767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375D517-4746-E942-9E60-0A18D5CA6F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0767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2385BFDE-CF4D-4F49-8049-ABD9DB742C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228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CFE16C2-82E9-8740-8C87-20DB3E1320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228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0FDC6856-C94B-2044-A250-C819799394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228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3DAE5D-32C0-1D43-8236-574C048D0F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95988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245E4E13-C49D-BF4A-985A-3B95BE7906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5988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B4724838-E9BD-BB48-A347-3D9240219B5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95988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501F45E9-39DB-414E-9EEB-1E6ECD1FA8D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24559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0A5A593D-C0FD-4E46-82D5-69FF869316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24559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25A718CA-3C44-754A-B2CC-F173F1B2E2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24559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5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49" r:id="rId4"/>
    <p:sldLayoutId id="2147483652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DF8852-3F5E-3A4A-B788-E6A7CB4D8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4979" y="4068370"/>
            <a:ext cx="8919498" cy="4391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CSCE 5350 – Fundamentals of Databases Project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BCEE6-1AD2-4849-BBCF-B9FC91D30D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48164" y="4976779"/>
            <a:ext cx="4308475" cy="1655762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1</a:t>
            </a:r>
          </a:p>
          <a:p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Abdul Kareem Arbaz 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Gowtham Sai </a:t>
            </a:r>
            <a:r>
              <a:rPr lang="en-GB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Lendhra</a:t>
            </a: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Narayanam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 Rahul Reddy </a:t>
            </a:r>
            <a:r>
              <a:rPr lang="en-GB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Bapuram</a:t>
            </a:r>
            <a:endParaRPr 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Syed Akhter Bahadur</a:t>
            </a:r>
          </a:p>
        </p:txBody>
      </p:sp>
    </p:spTree>
    <p:extLst>
      <p:ext uri="{BB962C8B-B14F-4D97-AF65-F5344CB8AC3E}">
        <p14:creationId xmlns:p14="http://schemas.microsoft.com/office/powerpoint/2010/main" val="40022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3F2C67-C71E-9A87-42CD-51D7B2B48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5758" y="2992279"/>
            <a:ext cx="1703498" cy="873442"/>
          </a:xfrm>
        </p:spPr>
        <p:txBody>
          <a:bodyPr/>
          <a:lstStyle/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97752-3FD0-31DD-677C-B0AECC1B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60" y="749981"/>
            <a:ext cx="5602475" cy="2983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6505A-7C5C-B60F-3C49-BFAB7E37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67" y="3755480"/>
            <a:ext cx="7002428" cy="29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5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ED236F-3DC1-3186-0769-702A8B8C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78" y="347047"/>
            <a:ext cx="4595191" cy="3203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D44BE-B270-B76D-B235-AB2CCFF1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24" y="347047"/>
            <a:ext cx="4595191" cy="3203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B8656-83FC-1626-3C58-5D47C12D7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78" y="3657053"/>
            <a:ext cx="11174896" cy="31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653" y="665308"/>
            <a:ext cx="9293431" cy="721040"/>
          </a:xfrm>
        </p:spPr>
        <p:txBody>
          <a:bodyPr/>
          <a:lstStyle/>
          <a:p>
            <a:r>
              <a:rPr lang="en-US" sz="28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Backend Operations Service System(BOSS)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0CFD3-EF8F-CC48-9055-35CF7CBAE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654" y="1671146"/>
            <a:ext cx="8667750" cy="4631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BOSS is defined as Backend Operations Service System. We have developed an inventory management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inventory management system can be used in multiple real life application scenarios such as : Libraries, Warehouse, Convenience stores and Super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comprehensive features such as :Add/Delete/Update Items, Purchase Items, Feedback on Items, Product Delivery, Product Shipment Estimate Time, and Goods Received.</a:t>
            </a:r>
          </a:p>
        </p:txBody>
      </p:sp>
    </p:spTree>
    <p:extLst>
      <p:ext uri="{BB962C8B-B14F-4D97-AF65-F5344CB8AC3E}">
        <p14:creationId xmlns:p14="http://schemas.microsoft.com/office/powerpoint/2010/main" val="116646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653" y="665308"/>
            <a:ext cx="9293431" cy="721040"/>
          </a:xfrm>
        </p:spPr>
        <p:txBody>
          <a:bodyPr/>
          <a:lstStyle/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 BOSS: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0CFD3-EF8F-CC48-9055-35CF7CBAE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654" y="1671146"/>
            <a:ext cx="8667750" cy="4631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Add/Update/ Delete Items: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items in the inventory, adjusting the existing stock in the inventory and deleting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Items: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can purchase items from the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on Items: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can provide feedback on the items brought from the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Delivery: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can be delivered from the store to the place where the customer requires it to get delivered.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Shipment Estimate Time: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BOSS provides an estimate time for the shipment to reach the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 received: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Markdown the inventory received from the vendor.</a:t>
            </a:r>
          </a:p>
        </p:txBody>
      </p:sp>
    </p:spTree>
    <p:extLst>
      <p:ext uri="{BB962C8B-B14F-4D97-AF65-F5344CB8AC3E}">
        <p14:creationId xmlns:p14="http://schemas.microsoft.com/office/powerpoint/2010/main" val="51715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653" y="665308"/>
            <a:ext cx="9293431" cy="721040"/>
          </a:xfrm>
        </p:spPr>
        <p:txBody>
          <a:bodyPr/>
          <a:lstStyle/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0CFD3-EF8F-CC48-9055-35CF7CBAE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654" y="1671146"/>
            <a:ext cx="8667750" cy="4631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2857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Language. In our Project, HTML is used to define the structure and content of web pages, including headers, paragraphs, lists, and other elements.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2857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Sheets. In our project, CSS was used to define fonts, colors, layouts, and other visual aspects of HTML elements.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2857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a high-level, dynamic, and interpreted programming language. It is most widely used programming language for client-side scripting in web development, and it is also increasingly used on the server-side with Node.js.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E4070-AF57-3CCD-7717-5C97F79D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34" y="310245"/>
            <a:ext cx="1418640" cy="1651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ACEFA-8CD9-B910-CA21-014DE324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084" y="1386348"/>
            <a:ext cx="1226885" cy="165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D83EC-4320-838F-968B-C520C1CB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619" y="3986811"/>
            <a:ext cx="216045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3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653" y="665308"/>
            <a:ext cx="9293431" cy="721040"/>
          </a:xfrm>
        </p:spPr>
        <p:txBody>
          <a:bodyPr/>
          <a:lstStyle/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0CFD3-EF8F-CC48-9055-35CF7CBAE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654" y="1671146"/>
            <a:ext cx="8667750" cy="4631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28575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for building scalable network applications using an event-driven, non-blocking I/O model, making it efficient and well-suited for data-intensive real-time applications.</a:t>
            </a:r>
          </a:p>
          <a:p>
            <a:pPr marL="971550" lvl="1" indent="-2857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Express.js: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Express.js is a minimalist web application framework for Node.js that simplifies the process of building web applications and APIs by handling HTTP requests, routing, and middleware.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2857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 versatile programming language primarily used for web development, enabling interactive and dynamic content on websites. It offers capabilities for both client-side and server-side scripting.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B122B-06DC-CD12-CFD0-1E41EF5F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335" y="738240"/>
            <a:ext cx="1509797" cy="1581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11202-AB99-82EA-CC4B-0127CEEB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04" y="3332976"/>
            <a:ext cx="2408504" cy="97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FDE43-5EA2-A9C1-2146-A1F21358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277" y="5019618"/>
            <a:ext cx="2628089" cy="11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5FAD6F-C80A-7DD6-D91D-689448B8C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902" y="697925"/>
            <a:ext cx="8667750" cy="873442"/>
          </a:xfrm>
        </p:spPr>
        <p:txBody>
          <a:bodyPr/>
          <a:lstStyle/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E671-9EF5-2747-1EE8-CAB8D3C83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946" y="1353496"/>
            <a:ext cx="6295162" cy="4151007"/>
          </a:xfrm>
        </p:spPr>
        <p:txBody>
          <a:bodyPr/>
          <a:lstStyle/>
          <a:p>
            <a:pPr marL="971550" lvl="1" indent="-28575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for building scalable network applications using an event-driven, non-blocking I/O model, making it efficient and well-suited for data-intensive real-time applications.</a:t>
            </a:r>
          </a:p>
        </p:txBody>
      </p:sp>
      <p:pic>
        <p:nvPicPr>
          <p:cNvPr id="4" name="Picture 2" descr="MySQL (@MySQL) / X">
            <a:extLst>
              <a:ext uri="{FF2B5EF4-FFF2-40B4-BE49-F238E27FC236}">
                <a16:creationId xmlns:a16="http://schemas.microsoft.com/office/drawing/2014/main" id="{43B41C6C-2CF7-5B5F-B286-07493B20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24" y="18513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3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E40BE7-4B4E-BEE9-DDCB-F19D06CD7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991" y="2219528"/>
            <a:ext cx="3649257" cy="1715858"/>
          </a:xfrm>
        </p:spPr>
        <p:txBody>
          <a:bodyPr/>
          <a:lstStyle/>
          <a:p>
            <a:r>
              <a:rPr lang="en-US" sz="28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 Diagram: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0119FD-BD51-67F1-C892-924C5357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75" y="416810"/>
            <a:ext cx="6460460" cy="602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9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653" y="665308"/>
            <a:ext cx="9293431" cy="721040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BOSS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86824-A667-6E48-8E46-5917B0DF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62" y="1386662"/>
            <a:ext cx="8802150" cy="44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653" y="665308"/>
            <a:ext cx="9293431" cy="721040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of BOSS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A128D6E8-CEA3-83FC-ED6C-B2F5B436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0" y="1386347"/>
            <a:ext cx="8386916" cy="50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9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16829</TotalTime>
  <Words>480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Regular</vt:lpstr>
      <vt:lpstr>Helvetica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Clayton</dc:creator>
  <cp:lastModifiedBy>Abdul Kareem Arbaz, Abdul Kareem Arbaz</cp:lastModifiedBy>
  <cp:revision>52</cp:revision>
  <cp:lastPrinted>2019-10-14T17:07:34Z</cp:lastPrinted>
  <dcterms:created xsi:type="dcterms:W3CDTF">2019-07-08T18:39:15Z</dcterms:created>
  <dcterms:modified xsi:type="dcterms:W3CDTF">2024-04-29T18:35:56Z</dcterms:modified>
</cp:coreProperties>
</file>