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E150A-9667-4AB9-A751-DA13DB79D480}"/>
              </a:ext>
            </a:extLst>
          </p:cNvPr>
          <p:cNvSpPr txBox="1"/>
          <p:nvPr/>
        </p:nvSpPr>
        <p:spPr>
          <a:xfrm>
            <a:off x="3987551" y="2343704"/>
            <a:ext cx="5271859"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Submitted By:		Abdullah Nasir</a:t>
            </a:r>
          </a:p>
          <a:p>
            <a:pPr algn="just"/>
            <a:r>
              <a:rPr lang="en-US" sz="2000" dirty="0">
                <a:latin typeface="Times New Roman" panose="02020603050405020304" pitchFamily="18" charset="0"/>
                <a:cs typeface="Times New Roman" panose="02020603050405020304" pitchFamily="18" charset="0"/>
              </a:rPr>
              <a:t>					 2021-CS-113</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Supervisor: 		Sir </a:t>
            </a:r>
            <a:r>
              <a:rPr lang="en-US" sz="2000" dirty="0" err="1">
                <a:latin typeface="Times New Roman" panose="02020603050405020304" pitchFamily="18" charset="0"/>
                <a:cs typeface="Times New Roman" panose="02020603050405020304" pitchFamily="18" charset="0"/>
              </a:rPr>
              <a:t>Nazeef</a:t>
            </a:r>
            <a:r>
              <a:rPr lang="en-US" sz="2000" dirty="0">
                <a:latin typeface="Times New Roman" panose="02020603050405020304" pitchFamily="18" charset="0"/>
                <a:cs typeface="Times New Roman" panose="02020603050405020304" pitchFamily="18" charset="0"/>
              </a:rPr>
              <a:t> Ul </a:t>
            </a:r>
            <a:r>
              <a:rPr lang="en-US" sz="2000" dirty="0" err="1">
                <a:latin typeface="Times New Roman" panose="02020603050405020304" pitchFamily="18" charset="0"/>
                <a:cs typeface="Times New Roman" panose="02020603050405020304" pitchFamily="18" charset="0"/>
              </a:rPr>
              <a:t>Haq</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Course:			Database Systems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Department:		Computer Science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Institute: 			UET, Lahore</a:t>
            </a:r>
          </a:p>
        </p:txBody>
      </p:sp>
      <p:sp>
        <p:nvSpPr>
          <p:cNvPr id="5" name="TextBox 4">
            <a:extLst>
              <a:ext uri="{FF2B5EF4-FFF2-40B4-BE49-F238E27FC236}">
                <a16:creationId xmlns:a16="http://schemas.microsoft.com/office/drawing/2014/main" id="{078EE6AD-C5A5-41C6-8966-0CE0734FBC5C}"/>
              </a:ext>
            </a:extLst>
          </p:cNvPr>
          <p:cNvSpPr txBox="1"/>
          <p:nvPr/>
        </p:nvSpPr>
        <p:spPr>
          <a:xfrm>
            <a:off x="3136035" y="534140"/>
            <a:ext cx="591992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FYP Management System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112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9C0003-65CC-4377-96F6-526951816238}"/>
              </a:ext>
            </a:extLst>
          </p:cNvPr>
          <p:cNvSpPr txBox="1"/>
          <p:nvPr/>
        </p:nvSpPr>
        <p:spPr>
          <a:xfrm>
            <a:off x="1866530" y="578531"/>
            <a:ext cx="8458940" cy="10772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Evaluation Page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page prompts the user to enter details for the projects of students. Updating of these project details is done here as well.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FDC129B-C6A4-478F-AA46-F91F7D23EA2D}"/>
              </a:ext>
            </a:extLst>
          </p:cNvPr>
          <p:cNvPicPr>
            <a:picLocks noChangeAspect="1"/>
          </p:cNvPicPr>
          <p:nvPr/>
        </p:nvPicPr>
        <p:blipFill>
          <a:blip r:embed="rId2"/>
          <a:stretch>
            <a:fillRect/>
          </a:stretch>
        </p:blipFill>
        <p:spPr>
          <a:xfrm>
            <a:off x="2430854" y="1909661"/>
            <a:ext cx="7077131" cy="4289171"/>
          </a:xfrm>
          <a:prstGeom prst="rect">
            <a:avLst/>
          </a:prstGeom>
        </p:spPr>
      </p:pic>
    </p:spTree>
    <p:extLst>
      <p:ext uri="{BB962C8B-B14F-4D97-AF65-F5344CB8AC3E}">
        <p14:creationId xmlns:p14="http://schemas.microsoft.com/office/powerpoint/2010/main" val="140733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7DB22A-DF1E-4810-8509-A4FBA42C6306}"/>
              </a:ext>
            </a:extLst>
          </p:cNvPr>
          <p:cNvSpPr txBox="1"/>
          <p:nvPr/>
        </p:nvSpPr>
        <p:spPr>
          <a:xfrm>
            <a:off x="1866530" y="578531"/>
            <a:ext cx="8458940" cy="10772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Advisor Page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page is used to add advisors in the database. Furthermore, modifications in data related to advisors is also done here.</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B790117-8F66-40A7-969D-D93EBF646A0A}"/>
              </a:ext>
            </a:extLst>
          </p:cNvPr>
          <p:cNvPicPr>
            <a:picLocks noChangeAspect="1"/>
          </p:cNvPicPr>
          <p:nvPr/>
        </p:nvPicPr>
        <p:blipFill>
          <a:blip r:embed="rId2"/>
          <a:stretch>
            <a:fillRect/>
          </a:stretch>
        </p:blipFill>
        <p:spPr>
          <a:xfrm>
            <a:off x="2335752" y="1850073"/>
            <a:ext cx="7110089" cy="4350054"/>
          </a:xfrm>
          <a:prstGeom prst="rect">
            <a:avLst/>
          </a:prstGeom>
        </p:spPr>
      </p:pic>
    </p:spTree>
    <p:extLst>
      <p:ext uri="{BB962C8B-B14F-4D97-AF65-F5344CB8AC3E}">
        <p14:creationId xmlns:p14="http://schemas.microsoft.com/office/powerpoint/2010/main" val="149641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BBB630-46E9-43AD-BDEF-796E34B3E7DC}"/>
              </a:ext>
            </a:extLst>
          </p:cNvPr>
          <p:cNvSpPr txBox="1"/>
          <p:nvPr/>
        </p:nvSpPr>
        <p:spPr>
          <a:xfrm>
            <a:off x="1866530" y="578531"/>
            <a:ext cx="8458940" cy="10772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Grouping Page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page is used to create a new group and add students to it. Moreover it can also be used to enter or remove students from an existing group.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B1D5757-4767-4AAA-96BC-A6D20B9C991E}"/>
              </a:ext>
            </a:extLst>
          </p:cNvPr>
          <p:cNvPicPr>
            <a:picLocks noChangeAspect="1"/>
          </p:cNvPicPr>
          <p:nvPr/>
        </p:nvPicPr>
        <p:blipFill>
          <a:blip r:embed="rId2"/>
          <a:stretch>
            <a:fillRect/>
          </a:stretch>
        </p:blipFill>
        <p:spPr>
          <a:xfrm>
            <a:off x="2529766" y="1906839"/>
            <a:ext cx="6960463" cy="4187976"/>
          </a:xfrm>
          <a:prstGeom prst="rect">
            <a:avLst/>
          </a:prstGeom>
        </p:spPr>
      </p:pic>
    </p:spTree>
    <p:extLst>
      <p:ext uri="{BB962C8B-B14F-4D97-AF65-F5344CB8AC3E}">
        <p14:creationId xmlns:p14="http://schemas.microsoft.com/office/powerpoint/2010/main" val="401691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2263CA-29B9-4CB5-B059-4EB5DEA21B3D}"/>
              </a:ext>
            </a:extLst>
          </p:cNvPr>
          <p:cNvSpPr txBox="1"/>
          <p:nvPr/>
        </p:nvSpPr>
        <p:spPr>
          <a:xfrm>
            <a:off x="1866530" y="578531"/>
            <a:ext cx="8458940" cy="10772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Assigning Page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page is used to assign project to the group and assign advisors to the projects.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1CDBE59-7C13-4D57-8332-0DDBA86BD759}"/>
              </a:ext>
            </a:extLst>
          </p:cNvPr>
          <p:cNvPicPr>
            <a:picLocks noChangeAspect="1"/>
          </p:cNvPicPr>
          <p:nvPr/>
        </p:nvPicPr>
        <p:blipFill>
          <a:blip r:embed="rId2"/>
          <a:stretch>
            <a:fillRect/>
          </a:stretch>
        </p:blipFill>
        <p:spPr>
          <a:xfrm>
            <a:off x="2305309" y="1843871"/>
            <a:ext cx="7060633" cy="4304248"/>
          </a:xfrm>
          <a:prstGeom prst="rect">
            <a:avLst/>
          </a:prstGeom>
        </p:spPr>
      </p:pic>
    </p:spTree>
    <p:extLst>
      <p:ext uri="{BB962C8B-B14F-4D97-AF65-F5344CB8AC3E}">
        <p14:creationId xmlns:p14="http://schemas.microsoft.com/office/powerpoint/2010/main" val="369000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53C80C-4DCD-4426-8103-E68C641395DB}"/>
              </a:ext>
            </a:extLst>
          </p:cNvPr>
          <p:cNvSpPr txBox="1"/>
          <p:nvPr/>
        </p:nvSpPr>
        <p:spPr>
          <a:xfrm>
            <a:off x="1420427" y="834502"/>
            <a:ext cx="694381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Limitation</a:t>
            </a:r>
          </a:p>
        </p:txBody>
      </p:sp>
      <p:sp>
        <p:nvSpPr>
          <p:cNvPr id="5" name="TextBox 4">
            <a:extLst>
              <a:ext uri="{FF2B5EF4-FFF2-40B4-BE49-F238E27FC236}">
                <a16:creationId xmlns:a16="http://schemas.microsoft.com/office/drawing/2014/main" id="{23D42E3B-C2CD-4237-A27F-4BAF9DACD6DE}"/>
              </a:ext>
            </a:extLst>
          </p:cNvPr>
          <p:cNvSpPr txBox="1"/>
          <p:nvPr/>
        </p:nvSpPr>
        <p:spPr>
          <a:xfrm>
            <a:off x="1963446" y="2090172"/>
            <a:ext cx="845894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application is only oriented towards a single user.</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login is required and thus anyone can access the application, making the data to be insecure.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code needs to be changed if different reports are required. They are not generated dynamically.</a:t>
            </a:r>
          </a:p>
        </p:txBody>
      </p:sp>
    </p:spTree>
    <p:extLst>
      <p:ext uri="{BB962C8B-B14F-4D97-AF65-F5344CB8AC3E}">
        <p14:creationId xmlns:p14="http://schemas.microsoft.com/office/powerpoint/2010/main" val="259863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9439B-0B87-47EA-909B-ABA262343672}"/>
              </a:ext>
            </a:extLst>
          </p:cNvPr>
          <p:cNvSpPr txBox="1"/>
          <p:nvPr/>
        </p:nvSpPr>
        <p:spPr>
          <a:xfrm>
            <a:off x="1420427" y="834502"/>
            <a:ext cx="694381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D593C392-E425-4EB8-87E4-F2BC56AA1F0F}"/>
              </a:ext>
            </a:extLst>
          </p:cNvPr>
          <p:cNvSpPr txBox="1"/>
          <p:nvPr/>
        </p:nvSpPr>
        <p:spPr>
          <a:xfrm>
            <a:off x="2863048" y="2090172"/>
            <a:ext cx="6035335"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Final Year Projects Management midterm project for the fulfillment of the Database and Management System Lab was a full package to learn out the practical implementation of the queries. The full power of the project can be revealed if further time is provided. Overall it is a working project with extendibility.</a:t>
            </a:r>
          </a:p>
        </p:txBody>
      </p:sp>
    </p:spTree>
    <p:extLst>
      <p:ext uri="{BB962C8B-B14F-4D97-AF65-F5344CB8AC3E}">
        <p14:creationId xmlns:p14="http://schemas.microsoft.com/office/powerpoint/2010/main" val="3830186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46611C-F501-473F-8EB6-1802BCA69EEA}"/>
              </a:ext>
            </a:extLst>
          </p:cNvPr>
          <p:cNvSpPr txBox="1"/>
          <p:nvPr/>
        </p:nvSpPr>
        <p:spPr>
          <a:xfrm>
            <a:off x="4396665" y="1020933"/>
            <a:ext cx="3135298"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Thank You!</a:t>
            </a:r>
          </a:p>
        </p:txBody>
      </p:sp>
      <p:sp>
        <p:nvSpPr>
          <p:cNvPr id="5" name="TextBox 4">
            <a:extLst>
              <a:ext uri="{FF2B5EF4-FFF2-40B4-BE49-F238E27FC236}">
                <a16:creationId xmlns:a16="http://schemas.microsoft.com/office/drawing/2014/main" id="{BC1F99C9-D1FE-4E5E-9EB8-76FB61CA0EB0}"/>
              </a:ext>
            </a:extLst>
          </p:cNvPr>
          <p:cNvSpPr txBox="1"/>
          <p:nvPr/>
        </p:nvSpPr>
        <p:spPr>
          <a:xfrm>
            <a:off x="4396665" y="3105834"/>
            <a:ext cx="389581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79698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32A0-5316-4271-B466-5D02D79CA48B}"/>
              </a:ext>
            </a:extLst>
          </p:cNvPr>
          <p:cNvSpPr>
            <a:spLocks noGrp="1"/>
          </p:cNvSpPr>
          <p:nvPr>
            <p:ph type="title"/>
          </p:nvPr>
        </p:nvSpPr>
        <p:spPr>
          <a:xfrm>
            <a:off x="1141413" y="618518"/>
            <a:ext cx="3075480" cy="1478570"/>
          </a:xfrm>
        </p:spPr>
        <p:txBody>
          <a:bodyPr/>
          <a:lstStyle/>
          <a:p>
            <a:r>
              <a:rPr lang="en-US"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0CAFC972-964A-46B6-B8CE-FCAAE41AAE17}"/>
              </a:ext>
            </a:extLst>
          </p:cNvPr>
          <p:cNvSpPr>
            <a:spLocks noGrp="1"/>
          </p:cNvSpPr>
          <p:nvPr>
            <p:ph idx="1"/>
          </p:nvPr>
        </p:nvSpPr>
        <p:spPr>
          <a:xfrm>
            <a:off x="1833870" y="2097088"/>
            <a:ext cx="8020343" cy="3541714"/>
          </a:xfrm>
        </p:spPr>
        <p:txBody>
          <a:bodyPr/>
          <a:lstStyle/>
          <a:p>
            <a:r>
              <a:rPr lang="en-US" dirty="0">
                <a:latin typeface="Times New Roman" panose="02020603050405020304" pitchFamily="18" charset="0"/>
                <a:cs typeface="Times New Roman" panose="02020603050405020304" pitchFamily="18" charset="0"/>
              </a:rPr>
              <a:t>Acknowledgement</a:t>
            </a:r>
          </a:p>
          <a:p>
            <a:r>
              <a:rPr lang="en-US" dirty="0">
                <a:latin typeface="Times New Roman" panose="02020603050405020304" pitchFamily="18" charset="0"/>
                <a:cs typeface="Times New Roman" panose="02020603050405020304" pitchFamily="18" charset="0"/>
              </a:rPr>
              <a:t>Motivation</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UI Components</a:t>
            </a:r>
          </a:p>
          <a:p>
            <a:r>
              <a:rPr lang="en-US" dirty="0">
                <a:latin typeface="Times New Roman" panose="02020603050405020304" pitchFamily="18" charset="0"/>
                <a:cs typeface="Times New Roman" panose="02020603050405020304" pitchFamily="18" charset="0"/>
              </a:rPr>
              <a:t>Limitations</a:t>
            </a:r>
          </a:p>
          <a:p>
            <a:r>
              <a:rPr lang="en-US"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401800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47E288-DA9F-4DD2-8C1A-85233B5AF432}"/>
              </a:ext>
            </a:extLst>
          </p:cNvPr>
          <p:cNvSpPr txBox="1"/>
          <p:nvPr/>
        </p:nvSpPr>
        <p:spPr>
          <a:xfrm>
            <a:off x="1420427" y="834502"/>
            <a:ext cx="694381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Acknowledgement</a:t>
            </a:r>
          </a:p>
        </p:txBody>
      </p:sp>
      <p:sp>
        <p:nvSpPr>
          <p:cNvPr id="5" name="TextBox 4">
            <a:extLst>
              <a:ext uri="{FF2B5EF4-FFF2-40B4-BE49-F238E27FC236}">
                <a16:creationId xmlns:a16="http://schemas.microsoft.com/office/drawing/2014/main" id="{D78E5618-627C-4832-9146-E694035DEBB7}"/>
              </a:ext>
            </a:extLst>
          </p:cNvPr>
          <p:cNvSpPr txBox="1"/>
          <p:nvPr/>
        </p:nvSpPr>
        <p:spPr>
          <a:xfrm>
            <a:off x="1972322" y="2105489"/>
            <a:ext cx="8716393" cy="3416320"/>
          </a:xfrm>
          <a:prstGeom prst="rect">
            <a:avLst/>
          </a:prstGeom>
          <a:noFill/>
        </p:spPr>
        <p:txBody>
          <a:bodyPr wrap="square" rtlCol="0">
            <a:spAutoFit/>
          </a:bodyPr>
          <a:lstStyle/>
          <a:p>
            <a:r>
              <a:rPr lang="en-US" sz="2400" dirty="0"/>
              <a:t>I am grateful to </a:t>
            </a:r>
            <a:r>
              <a:rPr lang="en-US" sz="2400" b="1" dirty="0"/>
              <a:t>Allah Almighty</a:t>
            </a:r>
            <a:r>
              <a:rPr lang="en-US" sz="2400" dirty="0"/>
              <a:t> that He provided me with the strength and power to complete this project in time. I wanted to take a moment to express my gratitude for all of the help and guidance </a:t>
            </a:r>
            <a:r>
              <a:rPr lang="en-US" sz="2400" b="1" dirty="0"/>
              <a:t>Mr. </a:t>
            </a:r>
            <a:r>
              <a:rPr lang="en-US" sz="2400" b="1" dirty="0" err="1"/>
              <a:t>Nazeef</a:t>
            </a:r>
            <a:r>
              <a:rPr lang="en-US" sz="2400" b="1" dirty="0"/>
              <a:t> Ul </a:t>
            </a:r>
            <a:r>
              <a:rPr lang="en-US" sz="2400" b="1" dirty="0" err="1"/>
              <a:t>Haq</a:t>
            </a:r>
            <a:r>
              <a:rPr lang="en-US" sz="2400" dirty="0"/>
              <a:t> provided me throughout our project. His support was instrumental in helping me achieve my goals and I truly appreciate the time and effort he dedicated to helping me. Your feedback, suggestions, and expertise were invaluable in shaping the final outcome of the project and I am proud of what I was able to accomplish. I look forward to applying these skills in future projects.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88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3AADD1-08CF-478C-BB2D-9B6CA70093C8}"/>
              </a:ext>
            </a:extLst>
          </p:cNvPr>
          <p:cNvSpPr txBox="1"/>
          <p:nvPr/>
        </p:nvSpPr>
        <p:spPr>
          <a:xfrm>
            <a:off x="1420427" y="834502"/>
            <a:ext cx="694381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Motivation</a:t>
            </a:r>
          </a:p>
        </p:txBody>
      </p:sp>
      <p:sp>
        <p:nvSpPr>
          <p:cNvPr id="5" name="TextBox 4">
            <a:extLst>
              <a:ext uri="{FF2B5EF4-FFF2-40B4-BE49-F238E27FC236}">
                <a16:creationId xmlns:a16="http://schemas.microsoft.com/office/drawing/2014/main" id="{66F948A5-382F-4804-929B-9032121737A6}"/>
              </a:ext>
            </a:extLst>
          </p:cNvPr>
          <p:cNvSpPr txBox="1"/>
          <p:nvPr/>
        </p:nvSpPr>
        <p:spPr>
          <a:xfrm>
            <a:off x="1954568" y="2203143"/>
            <a:ext cx="845894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main motivation for this project was to help to learn querying data from the database. Simple queries along with complex queries were used to make this project work smoothly. The project was developed in </a:t>
            </a:r>
            <a:r>
              <a:rPr lang="en-US" sz="2400" b="1" dirty="0">
                <a:latin typeface="Times New Roman" panose="02020603050405020304" pitchFamily="18" charset="0"/>
                <a:cs typeface="Times New Roman" panose="02020603050405020304" pitchFamily="18" charset="0"/>
              </a:rPr>
              <a:t>C# .NET Framework</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Windows Form</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SQL Server Microsoft</a:t>
            </a:r>
            <a:r>
              <a:rPr lang="en-US" sz="2400" dirty="0">
                <a:latin typeface="Times New Roman" panose="02020603050405020304" pitchFamily="18" charset="0"/>
                <a:cs typeface="Times New Roman" panose="02020603050405020304" pitchFamily="18" charset="0"/>
              </a:rPr>
              <a:t> was integrated as a database. Moreover, PDF reports were generated using </a:t>
            </a:r>
            <a:r>
              <a:rPr lang="en-US" sz="2400" b="1" dirty="0">
                <a:latin typeface="Times New Roman" panose="02020603050405020304" pitchFamily="18" charset="0"/>
                <a:cs typeface="Times New Roman" panose="02020603050405020304" pitchFamily="18" charset="0"/>
              </a:rPr>
              <a:t>iTextSharp </a:t>
            </a:r>
            <a:r>
              <a:rPr lang="en-US" sz="2400" dirty="0">
                <a:latin typeface="Times New Roman" panose="02020603050405020304" pitchFamily="18" charset="0"/>
                <a:cs typeface="Times New Roman" panose="02020603050405020304" pitchFamily="18" charset="0"/>
              </a:rPr>
              <a:t>(an extension in Microsoft Visual Studio).</a:t>
            </a:r>
          </a:p>
        </p:txBody>
      </p:sp>
    </p:spTree>
    <p:extLst>
      <p:ext uri="{BB962C8B-B14F-4D97-AF65-F5344CB8AC3E}">
        <p14:creationId xmlns:p14="http://schemas.microsoft.com/office/powerpoint/2010/main" val="52554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67B849-CBD1-4639-97B7-F316ECC4D611}"/>
              </a:ext>
            </a:extLst>
          </p:cNvPr>
          <p:cNvSpPr txBox="1"/>
          <p:nvPr/>
        </p:nvSpPr>
        <p:spPr>
          <a:xfrm>
            <a:off x="1420427" y="834502"/>
            <a:ext cx="694381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108A6449-CA4E-40D7-A3D9-C71B79B13D69}"/>
              </a:ext>
            </a:extLst>
          </p:cNvPr>
          <p:cNvSpPr txBox="1"/>
          <p:nvPr/>
        </p:nvSpPr>
        <p:spPr>
          <a:xfrm>
            <a:off x="1954568" y="2203143"/>
            <a:ext cx="845894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management of final year projects is done regularly in every university. Most commonly, this process is done manually where data of students is kept in a register and insertion, modification, and deletion, are done by an attendant. In this final year project management system, the system comprises all the students of the session, and groups are made for a certain project. One student can be working in one and only one group. The evaluations of students are done by an advisory board.</a:t>
            </a:r>
          </a:p>
        </p:txBody>
      </p:sp>
    </p:spTree>
    <p:extLst>
      <p:ext uri="{BB962C8B-B14F-4D97-AF65-F5344CB8AC3E}">
        <p14:creationId xmlns:p14="http://schemas.microsoft.com/office/powerpoint/2010/main" val="92422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5094F-FE53-477D-BA23-BBDCBF2987F4}"/>
              </a:ext>
            </a:extLst>
          </p:cNvPr>
          <p:cNvSpPr txBox="1"/>
          <p:nvPr/>
        </p:nvSpPr>
        <p:spPr>
          <a:xfrm>
            <a:off x="1420427" y="834502"/>
            <a:ext cx="694381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UI Components</a:t>
            </a:r>
          </a:p>
        </p:txBody>
      </p:sp>
      <p:sp>
        <p:nvSpPr>
          <p:cNvPr id="5" name="TextBox 4">
            <a:extLst>
              <a:ext uri="{FF2B5EF4-FFF2-40B4-BE49-F238E27FC236}">
                <a16:creationId xmlns:a16="http://schemas.microsoft.com/office/drawing/2014/main" id="{4724D7BE-DB6C-49E8-B875-86255531F383}"/>
              </a:ext>
            </a:extLst>
          </p:cNvPr>
          <p:cNvSpPr txBox="1"/>
          <p:nvPr/>
        </p:nvSpPr>
        <p:spPr>
          <a:xfrm>
            <a:off x="2318554" y="1812526"/>
            <a:ext cx="8458940" cy="76944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Loading Page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page is added to enhance user experience of the application. </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BF9D5D-C19E-4121-BF7D-0572548129BA}"/>
              </a:ext>
            </a:extLst>
          </p:cNvPr>
          <p:cNvPicPr>
            <a:picLocks noChangeAspect="1"/>
          </p:cNvPicPr>
          <p:nvPr/>
        </p:nvPicPr>
        <p:blipFill>
          <a:blip r:embed="rId2"/>
          <a:stretch>
            <a:fillRect/>
          </a:stretch>
        </p:blipFill>
        <p:spPr>
          <a:xfrm>
            <a:off x="3097068" y="2784264"/>
            <a:ext cx="5749290" cy="3500829"/>
          </a:xfrm>
          <a:prstGeom prst="rect">
            <a:avLst/>
          </a:prstGeom>
        </p:spPr>
      </p:pic>
    </p:spTree>
    <p:extLst>
      <p:ext uri="{BB962C8B-B14F-4D97-AF65-F5344CB8AC3E}">
        <p14:creationId xmlns:p14="http://schemas.microsoft.com/office/powerpoint/2010/main" val="301568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39AFE4-FEF0-43DE-B04A-C286BFE2C57F}"/>
              </a:ext>
            </a:extLst>
          </p:cNvPr>
          <p:cNvSpPr txBox="1"/>
          <p:nvPr/>
        </p:nvSpPr>
        <p:spPr>
          <a:xfrm>
            <a:off x="1785894" y="622919"/>
            <a:ext cx="8458940" cy="10772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Home Page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page is the considered the home page of application as all the new processes start from this page.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C82A17-2657-4FB6-8BA0-348BF3E1BB6F}"/>
              </a:ext>
            </a:extLst>
          </p:cNvPr>
          <p:cNvPicPr>
            <a:picLocks noChangeAspect="1"/>
          </p:cNvPicPr>
          <p:nvPr/>
        </p:nvPicPr>
        <p:blipFill>
          <a:blip r:embed="rId2"/>
          <a:stretch>
            <a:fillRect/>
          </a:stretch>
        </p:blipFill>
        <p:spPr>
          <a:xfrm>
            <a:off x="1872004" y="2065283"/>
            <a:ext cx="8035475" cy="4479371"/>
          </a:xfrm>
          <a:prstGeom prst="rect">
            <a:avLst/>
          </a:prstGeom>
        </p:spPr>
      </p:pic>
    </p:spTree>
    <p:extLst>
      <p:ext uri="{BB962C8B-B14F-4D97-AF65-F5344CB8AC3E}">
        <p14:creationId xmlns:p14="http://schemas.microsoft.com/office/powerpoint/2010/main" val="255280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14923D-4AA5-4F78-9435-8CE522C17397}"/>
              </a:ext>
            </a:extLst>
          </p:cNvPr>
          <p:cNvSpPr txBox="1"/>
          <p:nvPr/>
        </p:nvSpPr>
        <p:spPr>
          <a:xfrm>
            <a:off x="1866530" y="578531"/>
            <a:ext cx="8458940" cy="76944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Page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page is used to insert and update students.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D9D1BD3-0E91-481E-9273-19269A5EEA0C}"/>
              </a:ext>
            </a:extLst>
          </p:cNvPr>
          <p:cNvPicPr>
            <a:picLocks noChangeAspect="1"/>
          </p:cNvPicPr>
          <p:nvPr/>
        </p:nvPicPr>
        <p:blipFill>
          <a:blip r:embed="rId2"/>
          <a:stretch>
            <a:fillRect/>
          </a:stretch>
        </p:blipFill>
        <p:spPr>
          <a:xfrm>
            <a:off x="2061802" y="1707917"/>
            <a:ext cx="7082198" cy="4319723"/>
          </a:xfrm>
          <a:prstGeom prst="rect">
            <a:avLst/>
          </a:prstGeom>
        </p:spPr>
      </p:pic>
    </p:spTree>
    <p:extLst>
      <p:ext uri="{BB962C8B-B14F-4D97-AF65-F5344CB8AC3E}">
        <p14:creationId xmlns:p14="http://schemas.microsoft.com/office/powerpoint/2010/main" val="300294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EC0EE-5C6B-4922-A429-C546145C150C}"/>
              </a:ext>
            </a:extLst>
          </p:cNvPr>
          <p:cNvSpPr txBox="1"/>
          <p:nvPr/>
        </p:nvSpPr>
        <p:spPr>
          <a:xfrm>
            <a:off x="1866530" y="578531"/>
            <a:ext cx="8458940" cy="76944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Page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page is used to insert and update projects.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DDA24D2-C67C-4F69-8EA1-7D18C45C5537}"/>
              </a:ext>
            </a:extLst>
          </p:cNvPr>
          <p:cNvPicPr>
            <a:picLocks noChangeAspect="1"/>
          </p:cNvPicPr>
          <p:nvPr/>
        </p:nvPicPr>
        <p:blipFill>
          <a:blip r:embed="rId2"/>
          <a:stretch>
            <a:fillRect/>
          </a:stretch>
        </p:blipFill>
        <p:spPr>
          <a:xfrm>
            <a:off x="2282448" y="1862021"/>
            <a:ext cx="7012471" cy="4276902"/>
          </a:xfrm>
          <a:prstGeom prst="rect">
            <a:avLst/>
          </a:prstGeom>
        </p:spPr>
      </p:pic>
    </p:spTree>
    <p:extLst>
      <p:ext uri="{BB962C8B-B14F-4D97-AF65-F5344CB8AC3E}">
        <p14:creationId xmlns:p14="http://schemas.microsoft.com/office/powerpoint/2010/main" val="556784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TotalTime>
  <Words>631</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Tw Cen MT</vt:lpstr>
      <vt:lpstr>Circuit</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Nasir</dc:creator>
  <cp:lastModifiedBy>Abdullah Nasir</cp:lastModifiedBy>
  <cp:revision>65</cp:revision>
  <dcterms:created xsi:type="dcterms:W3CDTF">2023-03-12T11:42:40Z</dcterms:created>
  <dcterms:modified xsi:type="dcterms:W3CDTF">2023-03-12T12:17:47Z</dcterms:modified>
</cp:coreProperties>
</file>