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595-00D1-4E2B-B26B-A5997B5F5311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443038" y="1379538"/>
          <a:ext cx="3321050" cy="4635500"/>
        </p:xfrm>
        <a:graphic>
          <a:graphicData uri="http://schemas.openxmlformats.org/presentationml/2006/ole">
            <p:oleObj spid="_x0000_s1026" name="Worksheet" r:id="rId3" imgW="3467121" imgH="4895785" progId="Excel.Shee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762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relevant docs  = 10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981200"/>
            <a:ext cx="335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Q1) Compute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 11 point interpolated precision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average precision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R-precision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Q2)  </a:t>
            </a:r>
            <a:r>
              <a:rPr lang="en-US" dirty="0" smtClean="0"/>
              <a:t>Compute Page rank scores after one iteration of algorithm.</a:t>
            </a:r>
          </a:p>
          <a:p>
            <a:pPr>
              <a:buNone/>
            </a:pPr>
            <a:r>
              <a:rPr lang="en-US" dirty="0" smtClean="0"/>
              <a:t>    Suppose d = 0.85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22098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0" y="22860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46482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46482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3276600" y="243840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3505200" y="487680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 flipV="1">
            <a:off x="2133600" y="36576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 flipV="1">
            <a:off x="1828800" y="36576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5029200" y="37338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208511" flipV="1">
            <a:off x="2942020" y="3681534"/>
            <a:ext cx="2761046" cy="194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2438400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867400" y="480060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192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Q3) Write pseudo code of Page Rank algorithm that runs in O(n) time where </a:t>
            </a:r>
          </a:p>
          <a:p>
            <a:r>
              <a:rPr lang="en-US" sz="3200" dirty="0" smtClean="0"/>
              <a:t>n = total number of web pages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72816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304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Q3 Solution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Worksheet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maryam.bashir</dc:creator>
  <cp:lastModifiedBy>maryam.bashir</cp:lastModifiedBy>
  <cp:revision>11</cp:revision>
  <dcterms:created xsi:type="dcterms:W3CDTF">2016-10-04T07:22:11Z</dcterms:created>
  <dcterms:modified xsi:type="dcterms:W3CDTF">2016-10-15T07:41:01Z</dcterms:modified>
</cp:coreProperties>
</file>