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595-00D1-4E2B-B26B-A5997B5F5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8595-00D1-4E2B-B26B-A5997B5F5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33D9A-036A-4CCA-94B6-6B66C59E9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28"/>
          <p:cNvGraphicFramePr>
            <a:graphicFrameLocks noChangeAspect="1"/>
          </p:cNvGraphicFramePr>
          <p:nvPr/>
        </p:nvGraphicFramePr>
        <p:xfrm>
          <a:off x="1443038" y="1379538"/>
          <a:ext cx="3321050" cy="4635500"/>
        </p:xfrm>
        <a:graphic>
          <a:graphicData uri="http://schemas.openxmlformats.org/presentationml/2006/ole">
            <p:oleObj spid="_x0000_s1026" name="Worksheet" r:id="rId3" imgW="3467121" imgH="4895785" progId="Excel.Sheet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762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Total relevant docs  = 10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981200"/>
            <a:ext cx="335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Q1) Compute </a:t>
            </a:r>
            <a:endParaRPr lang="en-US" sz="32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 11 point interpolated precision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average precision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R-precision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 Q2)  </a:t>
            </a:r>
            <a:r>
              <a:rPr lang="en-US" dirty="0" smtClean="0"/>
              <a:t>Compute Page rank scores after one iteration of algorithm.</a:t>
            </a:r>
          </a:p>
          <a:p>
            <a:pPr>
              <a:buNone/>
            </a:pPr>
            <a:r>
              <a:rPr lang="en-US" dirty="0" smtClean="0"/>
              <a:t>    Suppose d = 0.85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2209800"/>
            <a:ext cx="838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86400" y="2286000"/>
            <a:ext cx="838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4648200"/>
            <a:ext cx="838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562600" y="4648200"/>
            <a:ext cx="838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V="1">
            <a:off x="3276600" y="2438400"/>
            <a:ext cx="2133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V="1">
            <a:off x="3505200" y="4876800"/>
            <a:ext cx="2133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 flipV="1">
            <a:off x="2133600" y="3657600"/>
            <a:ext cx="17145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 flipV="1">
            <a:off x="1828800" y="3657600"/>
            <a:ext cx="17145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 flipV="1">
            <a:off x="5029200" y="3733800"/>
            <a:ext cx="17145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9208511" flipV="1">
            <a:off x="2942020" y="3681534"/>
            <a:ext cx="2761046" cy="194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15000" y="2438400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B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5867400" y="4800600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D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Office Excel 97-2003 Worksheet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maryam.bashir</dc:creator>
  <cp:lastModifiedBy>maryam.bashir</cp:lastModifiedBy>
  <cp:revision>8</cp:revision>
  <dcterms:created xsi:type="dcterms:W3CDTF">2016-10-04T07:22:11Z</dcterms:created>
  <dcterms:modified xsi:type="dcterms:W3CDTF">2016-10-14T10:54:41Z</dcterms:modified>
</cp:coreProperties>
</file>