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BF69-4370-4339-839B-0019BC6570E9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6E8B0-C391-4302-B8FA-422750387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6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C4BB25-EAB6-4D1C-A8F2-68F8A6E17B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8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2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3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5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C651-4DEB-4670-8525-628D7F714FCC}" type="datetimeFigureOut">
              <a:rPr lang="en-US" smtClean="0"/>
              <a:t>7/23/2018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B3FD-1D03-4D64-AFF6-A25F4373D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01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allowed 20 </a:t>
            </a:r>
            <a:r>
              <a:rPr lang="en-US" dirty="0" smtClean="0"/>
              <a:t>minutes</a:t>
            </a:r>
          </a:p>
          <a:p>
            <a:endParaRPr lang="en-US" dirty="0"/>
          </a:p>
          <a:p>
            <a:r>
              <a:rPr lang="en-US" dirty="0"/>
              <a:t>Alice and Bob wants to transfer data to each other. Give two </a:t>
            </a:r>
            <a:r>
              <a:rPr lang="en-US" dirty="0" smtClean="0"/>
              <a:t>suggestions </a:t>
            </a:r>
            <a:r>
              <a:rPr lang="en-US" dirty="0"/>
              <a:t>of cryptographic functions usage by which they can achieve </a:t>
            </a:r>
            <a:r>
              <a:rPr lang="en-US" dirty="0" smtClean="0"/>
              <a:t>confidentiality, integrity &amp; non-repudiation.</a:t>
            </a:r>
            <a:endParaRPr lang="en-US" dirty="0"/>
          </a:p>
          <a:p>
            <a:r>
              <a:rPr lang="en-US" dirty="0"/>
              <a:t>For simplicity, suppose the case in which only Alice is sending data to Bob and not vice versa</a:t>
            </a:r>
            <a:r>
              <a:rPr lang="en-US" dirty="0" smtClean="0"/>
              <a:t>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574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56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Quiz 01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01</dc:title>
  <dc:creator>Insatiable</dc:creator>
  <cp:lastModifiedBy>Insatiable</cp:lastModifiedBy>
  <cp:revision>33</cp:revision>
  <dcterms:created xsi:type="dcterms:W3CDTF">2018-02-20T18:32:45Z</dcterms:created>
  <dcterms:modified xsi:type="dcterms:W3CDTF">2018-07-23T11:50:17Z</dcterms:modified>
</cp:coreProperties>
</file>