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BF69-4370-4339-839B-0019BC6570E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E8B0-C391-4302-B8FA-422750387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block diagram for </a:t>
            </a:r>
            <a:r>
              <a:rPr lang="en-US" dirty="0" err="1" smtClean="0"/>
              <a:t>Ciphertext</a:t>
            </a:r>
            <a:r>
              <a:rPr lang="en-US" dirty="0" smtClean="0"/>
              <a:t> stealing on the receiving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 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Insatiable</dc:creator>
  <cp:lastModifiedBy>Insatiable</cp:lastModifiedBy>
  <cp:revision>29</cp:revision>
  <dcterms:created xsi:type="dcterms:W3CDTF">2018-02-20T18:32:45Z</dcterms:created>
  <dcterms:modified xsi:type="dcterms:W3CDTF">2018-07-23T11:47:05Z</dcterms:modified>
</cp:coreProperties>
</file>