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2" r:id="rId2"/>
    <p:sldId id="26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DBF69-4370-4339-839B-0019BC6570E9}" type="datetimeFigureOut">
              <a:rPr lang="en-US" smtClean="0"/>
              <a:t>7/23/2018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6E8B0-C391-4302-B8FA-422750387205}" type="slidenum">
              <a:rPr lang="en-US" smtClean="0"/>
              <a:t>‹#›</a:t>
            </a:fld>
            <a:endParaRPr lang="en-US"/>
          </a:p>
        </p:txBody>
      </p:sp>
    </p:spTree>
    <p:extLst>
      <p:ext uri="{BB962C8B-B14F-4D97-AF65-F5344CB8AC3E}">
        <p14:creationId xmlns:p14="http://schemas.microsoft.com/office/powerpoint/2010/main" val="84636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8C651-4DEB-4670-8525-628D7F714FCC}"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2B3FD-1D03-4D64-AFF6-A25F4373D0EB}" type="slidenum">
              <a:rPr lang="en-US" smtClean="0"/>
              <a:t>‹#›</a:t>
            </a:fld>
            <a:endParaRPr lang="en-US"/>
          </a:p>
        </p:txBody>
      </p:sp>
    </p:spTree>
    <p:extLst>
      <p:ext uri="{BB962C8B-B14F-4D97-AF65-F5344CB8AC3E}">
        <p14:creationId xmlns:p14="http://schemas.microsoft.com/office/powerpoint/2010/main" val="292022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8C651-4DEB-4670-8525-628D7F714FCC}"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2B3FD-1D03-4D64-AFF6-A25F4373D0EB}" type="slidenum">
              <a:rPr lang="en-US" smtClean="0"/>
              <a:t>‹#›</a:t>
            </a:fld>
            <a:endParaRPr lang="en-US"/>
          </a:p>
        </p:txBody>
      </p:sp>
    </p:spTree>
    <p:extLst>
      <p:ext uri="{BB962C8B-B14F-4D97-AF65-F5344CB8AC3E}">
        <p14:creationId xmlns:p14="http://schemas.microsoft.com/office/powerpoint/2010/main" val="32733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8C651-4DEB-4670-8525-628D7F714FCC}"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2B3FD-1D03-4D64-AFF6-A25F4373D0EB}" type="slidenum">
              <a:rPr lang="en-US" smtClean="0"/>
              <a:t>‹#›</a:t>
            </a:fld>
            <a:endParaRPr lang="en-US"/>
          </a:p>
        </p:txBody>
      </p:sp>
    </p:spTree>
    <p:extLst>
      <p:ext uri="{BB962C8B-B14F-4D97-AF65-F5344CB8AC3E}">
        <p14:creationId xmlns:p14="http://schemas.microsoft.com/office/powerpoint/2010/main" val="1149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8C651-4DEB-4670-8525-628D7F714FCC}"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2B3FD-1D03-4D64-AFF6-A25F4373D0EB}" type="slidenum">
              <a:rPr lang="en-US" smtClean="0"/>
              <a:t>‹#›</a:t>
            </a:fld>
            <a:endParaRPr lang="en-US"/>
          </a:p>
        </p:txBody>
      </p:sp>
    </p:spTree>
    <p:extLst>
      <p:ext uri="{BB962C8B-B14F-4D97-AF65-F5344CB8AC3E}">
        <p14:creationId xmlns:p14="http://schemas.microsoft.com/office/powerpoint/2010/main" val="45263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8C651-4DEB-4670-8525-628D7F714FCC}"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2B3FD-1D03-4D64-AFF6-A25F4373D0EB}" type="slidenum">
              <a:rPr lang="en-US" smtClean="0"/>
              <a:t>‹#›</a:t>
            </a:fld>
            <a:endParaRPr lang="en-US"/>
          </a:p>
        </p:txBody>
      </p:sp>
    </p:spTree>
    <p:extLst>
      <p:ext uri="{BB962C8B-B14F-4D97-AF65-F5344CB8AC3E}">
        <p14:creationId xmlns:p14="http://schemas.microsoft.com/office/powerpoint/2010/main" val="202142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8C651-4DEB-4670-8525-628D7F714FCC}"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2B3FD-1D03-4D64-AFF6-A25F4373D0EB}" type="slidenum">
              <a:rPr lang="en-US" smtClean="0"/>
              <a:t>‹#›</a:t>
            </a:fld>
            <a:endParaRPr lang="en-US"/>
          </a:p>
        </p:txBody>
      </p:sp>
    </p:spTree>
    <p:extLst>
      <p:ext uri="{BB962C8B-B14F-4D97-AF65-F5344CB8AC3E}">
        <p14:creationId xmlns:p14="http://schemas.microsoft.com/office/powerpoint/2010/main" val="109886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8C651-4DEB-4670-8525-628D7F714FCC}" type="datetimeFigureOut">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2B3FD-1D03-4D64-AFF6-A25F4373D0EB}" type="slidenum">
              <a:rPr lang="en-US" smtClean="0"/>
              <a:t>‹#›</a:t>
            </a:fld>
            <a:endParaRPr lang="en-US"/>
          </a:p>
        </p:txBody>
      </p:sp>
    </p:spTree>
    <p:extLst>
      <p:ext uri="{BB962C8B-B14F-4D97-AF65-F5344CB8AC3E}">
        <p14:creationId xmlns:p14="http://schemas.microsoft.com/office/powerpoint/2010/main" val="377758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8C651-4DEB-4670-8525-628D7F714FCC}" type="datetimeFigureOut">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2B3FD-1D03-4D64-AFF6-A25F4373D0EB}" type="slidenum">
              <a:rPr lang="en-US" smtClean="0"/>
              <a:t>‹#›</a:t>
            </a:fld>
            <a:endParaRPr lang="en-US"/>
          </a:p>
        </p:txBody>
      </p:sp>
    </p:spTree>
    <p:extLst>
      <p:ext uri="{BB962C8B-B14F-4D97-AF65-F5344CB8AC3E}">
        <p14:creationId xmlns:p14="http://schemas.microsoft.com/office/powerpoint/2010/main" val="315603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8C651-4DEB-4670-8525-628D7F714FCC}" type="datetimeFigureOut">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2B3FD-1D03-4D64-AFF6-A25F4373D0EB}" type="slidenum">
              <a:rPr lang="en-US" smtClean="0"/>
              <a:t>‹#›</a:t>
            </a:fld>
            <a:endParaRPr lang="en-US"/>
          </a:p>
        </p:txBody>
      </p:sp>
    </p:spTree>
    <p:extLst>
      <p:ext uri="{BB962C8B-B14F-4D97-AF65-F5344CB8AC3E}">
        <p14:creationId xmlns:p14="http://schemas.microsoft.com/office/powerpoint/2010/main" val="192015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8C651-4DEB-4670-8525-628D7F714FCC}"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2B3FD-1D03-4D64-AFF6-A25F4373D0EB}" type="slidenum">
              <a:rPr lang="en-US" smtClean="0"/>
              <a:t>‹#›</a:t>
            </a:fld>
            <a:endParaRPr lang="en-US"/>
          </a:p>
        </p:txBody>
      </p:sp>
    </p:spTree>
    <p:extLst>
      <p:ext uri="{BB962C8B-B14F-4D97-AF65-F5344CB8AC3E}">
        <p14:creationId xmlns:p14="http://schemas.microsoft.com/office/powerpoint/2010/main" val="208097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8C651-4DEB-4670-8525-628D7F714FCC}"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2B3FD-1D03-4D64-AFF6-A25F4373D0EB}" type="slidenum">
              <a:rPr lang="en-US" smtClean="0"/>
              <a:t>‹#›</a:t>
            </a:fld>
            <a:endParaRPr lang="en-US"/>
          </a:p>
        </p:txBody>
      </p:sp>
    </p:spTree>
    <p:extLst>
      <p:ext uri="{BB962C8B-B14F-4D97-AF65-F5344CB8AC3E}">
        <p14:creationId xmlns:p14="http://schemas.microsoft.com/office/powerpoint/2010/main" val="106266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8C651-4DEB-4670-8525-628D7F714FCC}" type="datetimeFigureOut">
              <a:rPr lang="en-US" smtClean="0"/>
              <a:t>7/23/2018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2B3FD-1D03-4D64-AFF6-A25F4373D0EB}" type="slidenum">
              <a:rPr lang="en-US" smtClean="0"/>
              <a:t>‹#›</a:t>
            </a:fld>
            <a:endParaRPr lang="en-US"/>
          </a:p>
        </p:txBody>
      </p:sp>
    </p:spTree>
    <p:extLst>
      <p:ext uri="{BB962C8B-B14F-4D97-AF65-F5344CB8AC3E}">
        <p14:creationId xmlns:p14="http://schemas.microsoft.com/office/powerpoint/2010/main" val="380749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03</a:t>
            </a:r>
            <a:endParaRPr lang="en-US" dirty="0"/>
          </a:p>
        </p:txBody>
      </p:sp>
      <p:sp>
        <p:nvSpPr>
          <p:cNvPr id="3" name="Content Placeholder 2"/>
          <p:cNvSpPr>
            <a:spLocks noGrp="1"/>
          </p:cNvSpPr>
          <p:nvPr>
            <p:ph idx="1"/>
          </p:nvPr>
        </p:nvSpPr>
        <p:spPr/>
        <p:txBody>
          <a:bodyPr/>
          <a:lstStyle/>
          <a:p>
            <a:r>
              <a:rPr lang="en-US" dirty="0" smtClean="0"/>
              <a:t>Time allowed: 20 minutes</a:t>
            </a:r>
          </a:p>
          <a:p>
            <a:endParaRPr lang="en-US" dirty="0"/>
          </a:p>
          <a:p>
            <a:r>
              <a:rPr lang="en-US" sz="3600" dirty="0" smtClean="0"/>
              <a:t>In Kerberos, what data structures are used to authenticate a user to the application server? What is contained inside of them? What is their purpose? Briefly discuss how they are protected.</a:t>
            </a:r>
          </a:p>
          <a:p>
            <a:endParaRPr lang="en-US" dirty="0"/>
          </a:p>
        </p:txBody>
      </p:sp>
    </p:spTree>
    <p:extLst>
      <p:ext uri="{BB962C8B-B14F-4D97-AF65-F5344CB8AC3E}">
        <p14:creationId xmlns:p14="http://schemas.microsoft.com/office/powerpoint/2010/main" val="3616621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Solution</a:t>
            </a:r>
            <a:endParaRPr lang="en-US" dirty="0"/>
          </a:p>
        </p:txBody>
      </p:sp>
      <p:sp>
        <p:nvSpPr>
          <p:cNvPr id="3" name="Content Placeholder 2"/>
          <p:cNvSpPr>
            <a:spLocks noGrp="1"/>
          </p:cNvSpPr>
          <p:nvPr>
            <p:ph idx="1"/>
          </p:nvPr>
        </p:nvSpPr>
        <p:spPr>
          <a:xfrm>
            <a:off x="838200" y="1172368"/>
            <a:ext cx="10515600" cy="4351338"/>
          </a:xfrm>
        </p:spPr>
        <p:txBody>
          <a:bodyPr/>
          <a:lstStyle/>
          <a:p>
            <a:r>
              <a:rPr lang="en-US" dirty="0" smtClean="0"/>
              <a:t>The two data structures used are</a:t>
            </a:r>
          </a:p>
          <a:p>
            <a:pPr lvl="1"/>
            <a:r>
              <a:rPr lang="en-US" dirty="0" smtClean="0"/>
              <a:t>Authenticator</a:t>
            </a:r>
          </a:p>
          <a:p>
            <a:pPr lvl="1"/>
            <a:r>
              <a:rPr lang="en-US" dirty="0" smtClean="0"/>
              <a:t>Ticket</a:t>
            </a:r>
          </a:p>
          <a:p>
            <a:r>
              <a:rPr lang="en-US" dirty="0" smtClean="0"/>
              <a:t>Ticket is used for getting the service from the Application Server where as Authenticator is used by the client to authenticate itself to Application server. The structure of each data structure is given.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026" y="3746500"/>
            <a:ext cx="5401947" cy="300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419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87</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Q 03</vt:lpstr>
      <vt:lpstr>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01</dc:title>
  <dc:creator>Insatiable</dc:creator>
  <cp:lastModifiedBy>Insatiable</cp:lastModifiedBy>
  <cp:revision>34</cp:revision>
  <dcterms:created xsi:type="dcterms:W3CDTF">2018-02-20T18:32:45Z</dcterms:created>
  <dcterms:modified xsi:type="dcterms:W3CDTF">2018-07-23T12:03:16Z</dcterms:modified>
</cp:coreProperties>
</file>