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D910A0-E334-4330-AEC4-052423E6E0FA}"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2072190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910A0-E334-4330-AEC4-052423E6E0FA}"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3707509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910A0-E334-4330-AEC4-052423E6E0FA}"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280450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910A0-E334-4330-AEC4-052423E6E0FA}"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157495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D910A0-E334-4330-AEC4-052423E6E0FA}"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357662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D910A0-E334-4330-AEC4-052423E6E0FA}"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309584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D910A0-E334-4330-AEC4-052423E6E0FA}" type="datetimeFigureOut">
              <a:rPr lang="en-US" smtClean="0"/>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3759135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D910A0-E334-4330-AEC4-052423E6E0FA}" type="datetimeFigureOut">
              <a:rPr lang="en-US" smtClean="0"/>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283084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910A0-E334-4330-AEC4-052423E6E0FA}" type="datetimeFigureOut">
              <a:rPr lang="en-US" smtClean="0"/>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1279483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910A0-E334-4330-AEC4-052423E6E0FA}"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358950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910A0-E334-4330-AEC4-052423E6E0FA}"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39848-B7FB-458C-90E9-E530A5BAFB20}" type="slidenum">
              <a:rPr lang="en-US" smtClean="0"/>
              <a:t>‹#›</a:t>
            </a:fld>
            <a:endParaRPr lang="en-US"/>
          </a:p>
        </p:txBody>
      </p:sp>
    </p:spTree>
    <p:extLst>
      <p:ext uri="{BB962C8B-B14F-4D97-AF65-F5344CB8AC3E}">
        <p14:creationId xmlns:p14="http://schemas.microsoft.com/office/powerpoint/2010/main" val="3860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910A0-E334-4330-AEC4-052423E6E0FA}" type="datetimeFigureOut">
              <a:rPr lang="en-US" smtClean="0"/>
              <a:t>7/23/2018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39848-B7FB-458C-90E9-E530A5BAFB20}" type="slidenum">
              <a:rPr lang="en-US" smtClean="0"/>
              <a:t>‹#›</a:t>
            </a:fld>
            <a:endParaRPr lang="en-US"/>
          </a:p>
        </p:txBody>
      </p:sp>
    </p:spTree>
    <p:extLst>
      <p:ext uri="{BB962C8B-B14F-4D97-AF65-F5344CB8AC3E}">
        <p14:creationId xmlns:p14="http://schemas.microsoft.com/office/powerpoint/2010/main" val="3922712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04</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Time allowed 15 minutes</a:t>
            </a:r>
          </a:p>
          <a:p>
            <a:endParaRPr lang="en-US" dirty="0"/>
          </a:p>
          <a:p>
            <a:r>
              <a:rPr lang="en-US" dirty="0" smtClean="0"/>
              <a:t>You have just been hired as the new “Network level” guy. The boss called you up on day 1 and said, send this package to Mr. XYZ. Make sure that NO one removes anything from this package or add to it. What are you going to do? You are completely new to this level security. Oh and by the way, the boss said, remember that when you are delivering this package, the guard at the gate of the office definitely wants to know about the label of the contents of the package and may want to modify it. </a:t>
            </a:r>
            <a:r>
              <a:rPr lang="en-US" dirty="0"/>
              <a:t>😉</a:t>
            </a:r>
            <a:endParaRPr lang="en-US" b="1" dirty="0"/>
          </a:p>
          <a:p>
            <a:endParaRPr lang="en-US" dirty="0" smtClean="0"/>
          </a:p>
          <a:p>
            <a:r>
              <a:rPr lang="en-US" dirty="0" smtClean="0"/>
              <a:t>Hint: this is tricky</a:t>
            </a:r>
            <a:endParaRPr lang="en-US" dirty="0"/>
          </a:p>
          <a:p>
            <a:r>
              <a:rPr lang="en-US" dirty="0" smtClean="0"/>
              <a:t>And good luck!</a:t>
            </a:r>
            <a:endParaRPr lang="en-US" dirty="0"/>
          </a:p>
        </p:txBody>
      </p:sp>
    </p:spTree>
    <p:extLst>
      <p:ext uri="{BB962C8B-B14F-4D97-AF65-F5344CB8AC3E}">
        <p14:creationId xmlns:p14="http://schemas.microsoft.com/office/powerpoint/2010/main" val="2278574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I am going to use </a:t>
            </a:r>
            <a:r>
              <a:rPr lang="en-US" dirty="0" err="1" smtClean="0"/>
              <a:t>IPSec</a:t>
            </a:r>
            <a:endParaRPr lang="en-US" dirty="0" smtClean="0"/>
          </a:p>
          <a:p>
            <a:r>
              <a:rPr lang="en-US" dirty="0" smtClean="0"/>
              <a:t>For that, I need to establish two security associations</a:t>
            </a:r>
          </a:p>
          <a:p>
            <a:pPr lvl="1"/>
            <a:r>
              <a:rPr lang="en-US" dirty="0" smtClean="0"/>
              <a:t>Management channel – ISAKMP SA</a:t>
            </a:r>
          </a:p>
          <a:p>
            <a:pPr lvl="1"/>
            <a:r>
              <a:rPr lang="en-US" dirty="0" smtClean="0"/>
              <a:t>Data channel – </a:t>
            </a:r>
            <a:r>
              <a:rPr lang="en-US" dirty="0" err="1" smtClean="0"/>
              <a:t>IPSec</a:t>
            </a:r>
            <a:r>
              <a:rPr lang="en-US" dirty="0" smtClean="0"/>
              <a:t> SA</a:t>
            </a:r>
            <a:r>
              <a:rPr lang="en-US" dirty="0"/>
              <a:t> </a:t>
            </a:r>
            <a:r>
              <a:rPr lang="en-US" dirty="0" smtClean="0"/>
              <a:t>(</a:t>
            </a:r>
            <a:r>
              <a:rPr lang="en-US" dirty="0" err="1" smtClean="0"/>
              <a:t>uni</a:t>
            </a:r>
            <a:r>
              <a:rPr lang="en-US" dirty="0" smtClean="0"/>
              <a:t> directional)</a:t>
            </a:r>
          </a:p>
          <a:p>
            <a:r>
              <a:rPr lang="en-US" dirty="0" smtClean="0"/>
              <a:t>Because the boss didn’t ask for confidentiality, I am going to choose AH.</a:t>
            </a:r>
          </a:p>
          <a:p>
            <a:r>
              <a:rPr lang="en-US" dirty="0" smtClean="0"/>
              <a:t>But the guard at the gate means that NAT technique exists. Since AH is not possible because of NAT.</a:t>
            </a:r>
          </a:p>
          <a:p>
            <a:r>
              <a:rPr lang="en-US" dirty="0" smtClean="0"/>
              <a:t>We </a:t>
            </a:r>
            <a:r>
              <a:rPr lang="en-US" dirty="0"/>
              <a:t>are going to use ESP with no encryption </a:t>
            </a:r>
            <a:r>
              <a:rPr lang="en-US" dirty="0" smtClean="0"/>
              <a:t>but use ICV </a:t>
            </a:r>
            <a:r>
              <a:rPr lang="en-US" dirty="0"/>
              <a:t>(checksum) for </a:t>
            </a:r>
            <a:r>
              <a:rPr lang="en-US" dirty="0" smtClean="0"/>
              <a:t>integrity</a:t>
            </a:r>
            <a:r>
              <a:rPr lang="en-US" dirty="0"/>
              <a:t>.</a:t>
            </a:r>
          </a:p>
        </p:txBody>
      </p:sp>
    </p:spTree>
    <p:extLst>
      <p:ext uri="{BB962C8B-B14F-4D97-AF65-F5344CB8AC3E}">
        <p14:creationId xmlns:p14="http://schemas.microsoft.com/office/powerpoint/2010/main" val="3649877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Quiz 04</vt:lpstr>
      <vt:lpstr>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04</dc:title>
  <dc:creator>Insatiable</dc:creator>
  <cp:lastModifiedBy>Insatiable</cp:lastModifiedBy>
  <cp:revision>1</cp:revision>
  <dcterms:created xsi:type="dcterms:W3CDTF">2018-05-20T06:51:19Z</dcterms:created>
  <dcterms:modified xsi:type="dcterms:W3CDTF">2018-07-23T12:03:29Z</dcterms:modified>
</cp:coreProperties>
</file>