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6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  <a:srgbClr val="CCECFF"/>
    <a:srgbClr val="FFFF66"/>
    <a:srgbClr val="CCFFCC"/>
    <a:srgbClr val="FFFFCC"/>
    <a:srgbClr val="FFCCCC"/>
    <a:srgbClr val="663300"/>
    <a:srgbClr val="FDF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12" autoAdjust="0"/>
  </p:normalViewPr>
  <p:slideViewPr>
    <p:cSldViewPr>
      <p:cViewPr varScale="1">
        <p:scale>
          <a:sx n="54" d="100"/>
          <a:sy n="54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01A5554-A12F-4E9A-9E46-FD58084BB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9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99BB5-3594-4760-995A-A279268362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5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F41A0-FD9E-4B08-930A-E575BA5BE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54DE9-33D2-4A8B-A15A-000879CF6D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4F39E-397E-41F8-ACE4-E72E10B380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A0BAB-94C6-4D41-9421-CD2965217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A4B37-4E35-4635-9814-6899CE2E4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1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F41C0-8017-4CC5-B0DA-B5332774F9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05D4C-43A5-4489-8C14-73577AB675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77536-9DFB-450A-BA90-F5955E6FC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2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0F4BD-2D81-4389-B5D5-ADB88CAAD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429DC-1634-491D-AF21-A3C2F277E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8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87362"/>
          </a:xfrm>
          <a:prstGeom prst="rect">
            <a:avLst/>
          </a:prstGeom>
          <a:solidFill>
            <a:srgbClr val="FFE5FF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EFD0D4-F79D-4ED6-9433-B45A4F6F95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470025"/>
          </a:xfrm>
          <a:ln/>
        </p:spPr>
        <p:txBody>
          <a:bodyPr/>
          <a:lstStyle/>
          <a:p>
            <a:r>
              <a:rPr lang="en-US" sz="2800" b="1" dirty="0" smtClean="0"/>
              <a:t>KERNEL RIDGE REGRESSION</a:t>
            </a: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410200"/>
            <a:ext cx="6400800" cy="1143000"/>
          </a:xfrm>
        </p:spPr>
        <p:txBody>
          <a:bodyPr/>
          <a:lstStyle/>
          <a:p>
            <a:pPr algn="r"/>
            <a:r>
              <a:rPr lang="en-US" sz="2000" dirty="0"/>
              <a:t>CS 557 Statistical Pattern Recognition</a:t>
            </a:r>
          </a:p>
          <a:p>
            <a:pPr algn="r"/>
            <a:r>
              <a:rPr lang="en-US" sz="2000" dirty="0"/>
              <a:t>Mehreen Saeed</a:t>
            </a:r>
          </a:p>
          <a:p>
            <a:pPr algn="r"/>
            <a:r>
              <a:rPr lang="en-US" sz="2000" dirty="0" smtClean="0"/>
              <a:t>October, 2016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2362200" cy="487362"/>
          </a:xfrm>
          <a:solidFill>
            <a:srgbClr val="CCFFFF"/>
          </a:solidFill>
        </p:spPr>
        <p:txBody>
          <a:bodyPr/>
          <a:lstStyle/>
          <a:p>
            <a:r>
              <a:rPr lang="en-US" sz="1800" dirty="0" smtClean="0"/>
              <a:t>SIMPLE EXAMPLE</a:t>
            </a:r>
            <a:endParaRPr lang="en-US" sz="1800" dirty="0"/>
          </a:p>
        </p:txBody>
      </p:sp>
      <p:sp>
        <p:nvSpPr>
          <p:cNvPr id="29" name="Double Bracket 28"/>
          <p:cNvSpPr/>
          <p:nvPr/>
        </p:nvSpPr>
        <p:spPr>
          <a:xfrm>
            <a:off x="3429000" y="183776"/>
            <a:ext cx="2514600" cy="1021556"/>
          </a:xfrm>
          <a:prstGeom prst="bracketPair">
            <a:avLst/>
          </a:prstGeom>
          <a:solidFill>
            <a:srgbClr val="CCECFF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   </a:t>
            </a:r>
            <a:r>
              <a:rPr lang="en-US" dirty="0"/>
              <a:t>1     2     1     0     3</a:t>
            </a:r>
          </a:p>
          <a:p>
            <a:r>
              <a:rPr lang="en-US" dirty="0"/>
              <a:t>     2     1     2     1     0</a:t>
            </a:r>
          </a:p>
          <a:p>
            <a:r>
              <a:rPr lang="en-US" dirty="0"/>
              <a:t>     1     1     3     1     5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0" y="6397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48400" y="7620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</a:t>
            </a:r>
            <a:endParaRPr lang="en-US" dirty="0"/>
          </a:p>
        </p:txBody>
      </p:sp>
      <p:sp>
        <p:nvSpPr>
          <p:cNvPr id="33" name="Double Bracket 32"/>
          <p:cNvSpPr/>
          <p:nvPr/>
        </p:nvSpPr>
        <p:spPr>
          <a:xfrm>
            <a:off x="6858000" y="346354"/>
            <a:ext cx="838200" cy="1003697"/>
          </a:xfrm>
          <a:prstGeom prst="bracketPair">
            <a:avLst/>
          </a:prstGeom>
          <a:solidFill>
            <a:srgbClr val="CCECFF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1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4" name="Double Bracket 33"/>
          <p:cNvSpPr/>
          <p:nvPr/>
        </p:nvSpPr>
        <p:spPr>
          <a:xfrm>
            <a:off x="749290" y="1981200"/>
            <a:ext cx="1765310" cy="1021556"/>
          </a:xfrm>
          <a:prstGeom prst="bracketPair">
            <a:avLst/>
          </a:prstGeom>
          <a:solidFill>
            <a:srgbClr val="CCECFF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15     6    21</a:t>
            </a:r>
          </a:p>
          <a:p>
            <a:r>
              <a:rPr lang="en-US" dirty="0"/>
              <a:t>     6    10    10</a:t>
            </a:r>
          </a:p>
          <a:p>
            <a:r>
              <a:rPr lang="en-US" dirty="0"/>
              <a:t>    21    10    37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14127</TotalTime>
  <Words>53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Book Antiqua</vt:lpstr>
      <vt:lpstr>Default Design</vt:lpstr>
      <vt:lpstr>KERNEL RIDGE REGRESSION</vt:lpstr>
      <vt:lpstr>SIMPLE EXAMPLE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</dc:title>
  <dc:creator>mehreen.saeed@nu.edu.pk</dc:creator>
  <cp:lastModifiedBy>Mehreen Saeed</cp:lastModifiedBy>
  <cp:revision>163</cp:revision>
  <dcterms:created xsi:type="dcterms:W3CDTF">2007-09-05T06:43:21Z</dcterms:created>
  <dcterms:modified xsi:type="dcterms:W3CDTF">2016-11-10T04:03:04Z</dcterms:modified>
</cp:coreProperties>
</file>