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A2ED-86E9-46C8-B652-33E56B822E67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28F0-F808-41E0-851E-254AADCEC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A2ED-86E9-46C8-B652-33E56B822E67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28F0-F808-41E0-851E-254AADCEC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45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A2ED-86E9-46C8-B652-33E56B822E67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28F0-F808-41E0-851E-254AADCECBC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4182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A2ED-86E9-46C8-B652-33E56B822E67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28F0-F808-41E0-851E-254AADCEC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4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A2ED-86E9-46C8-B652-33E56B822E67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28F0-F808-41E0-851E-254AADCECBC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4964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A2ED-86E9-46C8-B652-33E56B822E67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28F0-F808-41E0-851E-254AADCEC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52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A2ED-86E9-46C8-B652-33E56B822E67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28F0-F808-41E0-851E-254AADCEC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75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A2ED-86E9-46C8-B652-33E56B822E67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28F0-F808-41E0-851E-254AADCEC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45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A2ED-86E9-46C8-B652-33E56B822E67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28F0-F808-41E0-851E-254AADCEC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1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A2ED-86E9-46C8-B652-33E56B822E67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28F0-F808-41E0-851E-254AADCEC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87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A2ED-86E9-46C8-B652-33E56B822E67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28F0-F808-41E0-851E-254AADCEC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08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A2ED-86E9-46C8-B652-33E56B822E67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28F0-F808-41E0-851E-254AADCEC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6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A2ED-86E9-46C8-B652-33E56B822E67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28F0-F808-41E0-851E-254AADCEC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2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A2ED-86E9-46C8-B652-33E56B822E67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28F0-F808-41E0-851E-254AADCEC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69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A2ED-86E9-46C8-B652-33E56B822E67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28F0-F808-41E0-851E-254AADCEC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0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A2ED-86E9-46C8-B652-33E56B822E67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28F0-F808-41E0-851E-254AADCEC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0A2ED-86E9-46C8-B652-33E56B822E67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84F28F0-F808-41E0-851E-254AADCEC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4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C84D70-9A64-4651-BD04-7CE091D63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97000"/>
            <a:ext cx="7766936" cy="2653836"/>
          </a:xfrm>
        </p:spPr>
        <p:txBody>
          <a:bodyPr>
            <a:normAutofit/>
          </a:bodyPr>
          <a:lstStyle/>
          <a:p>
            <a:r>
              <a:rPr lang="en-US" dirty="0"/>
              <a:t>HTML DOM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36B7C-1BAD-4403-A9C9-AC8F71DDF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2" name="Isosceles Triangle 9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3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0176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89291-8EC9-423B-839D-31FB73CF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7F081-3494-4312-A8F2-30374825D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When a web page is loaded, the browser creates a </a:t>
            </a: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dirty="0">
                <a:solidFill>
                  <a:schemeClr val="bg1"/>
                </a:solidFill>
              </a:rPr>
              <a:t>ocument </a:t>
            </a:r>
            <a:r>
              <a:rPr lang="en-US" b="1" dirty="0">
                <a:solidFill>
                  <a:schemeClr val="bg1"/>
                </a:solidFill>
              </a:rPr>
              <a:t>O</a:t>
            </a:r>
            <a:r>
              <a:rPr lang="en-US" dirty="0">
                <a:solidFill>
                  <a:schemeClr val="bg1"/>
                </a:solidFill>
              </a:rPr>
              <a:t>bject </a:t>
            </a: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dirty="0">
                <a:solidFill>
                  <a:schemeClr val="bg1"/>
                </a:solidFill>
              </a:rPr>
              <a:t>odel of the page.</a:t>
            </a:r>
          </a:p>
        </p:txBody>
      </p:sp>
      <p:pic>
        <p:nvPicPr>
          <p:cNvPr id="1026" name="Picture 2" descr="DOM HTML tree">
            <a:extLst>
              <a:ext uri="{FF2B5EF4-FFF2-40B4-BE49-F238E27FC236}">
                <a16:creationId xmlns:a16="http://schemas.microsoft.com/office/drawing/2014/main" id="{AF39DBF8-7015-4158-90E0-0581F4237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2015159"/>
            <a:ext cx="5143500" cy="281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7E712BF-C370-4116-93BA-4D1869AEBDE5}"/>
              </a:ext>
            </a:extLst>
          </p:cNvPr>
          <p:cNvSpPr txBox="1">
            <a:spLocks/>
          </p:cNvSpPr>
          <p:nvPr/>
        </p:nvSpPr>
        <p:spPr>
          <a:xfrm>
            <a:off x="6876199" y="1152406"/>
            <a:ext cx="3973943" cy="344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The </a:t>
            </a:r>
            <a:r>
              <a:rPr lang="en-US" b="1" dirty="0">
                <a:solidFill>
                  <a:schemeClr val="tx1"/>
                </a:solidFill>
              </a:rPr>
              <a:t>HTML DOM</a:t>
            </a:r>
            <a:r>
              <a:rPr lang="en-US" dirty="0">
                <a:solidFill>
                  <a:schemeClr val="tx1"/>
                </a:solidFill>
              </a:rPr>
              <a:t> model is constructed as a tree of </a:t>
            </a:r>
            <a:r>
              <a:rPr lang="en-US" b="1" dirty="0">
                <a:solidFill>
                  <a:schemeClr val="tx1"/>
                </a:solidFill>
              </a:rPr>
              <a:t>Objects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19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61236-3486-47F1-A3A0-74F37B30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With the object model, JavaScript gets all the power it needs to create dynamic HTML: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08962-E239-45A8-95AA-7ABCEA976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can change all the HTML elements in the page</a:t>
            </a:r>
          </a:p>
          <a:p>
            <a:r>
              <a:rPr lang="en-US" dirty="0"/>
              <a:t>JavaScript can change all the HTML attributes in the page</a:t>
            </a:r>
          </a:p>
          <a:p>
            <a:r>
              <a:rPr lang="en-US" dirty="0"/>
              <a:t>JavaScript can change all the CSS styles in the page</a:t>
            </a:r>
          </a:p>
          <a:p>
            <a:r>
              <a:rPr lang="en-US" dirty="0"/>
              <a:t>JavaScript can remove existing HTML elements and attributes</a:t>
            </a:r>
          </a:p>
          <a:p>
            <a:r>
              <a:rPr lang="en-US" dirty="0"/>
              <a:t>JavaScript can add new HTML elements and attributes</a:t>
            </a:r>
          </a:p>
          <a:p>
            <a:r>
              <a:rPr lang="en-US" dirty="0"/>
              <a:t>JavaScript can react to all existing HTML events in the page</a:t>
            </a:r>
          </a:p>
          <a:p>
            <a:r>
              <a:rPr lang="en-US" dirty="0"/>
              <a:t>JavaScript can create new HTML events in the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6147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97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HTML DOM </vt:lpstr>
      <vt:lpstr>PowerPoint Presentation</vt:lpstr>
      <vt:lpstr>With the object model, JavaScript gets all the power it needs to create dynamic HTML: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DOM </dc:title>
  <dc:creator>Durr-e-Shahwar</dc:creator>
  <cp:lastModifiedBy>Durr-e-Shahwar</cp:lastModifiedBy>
  <cp:revision>2</cp:revision>
  <dcterms:created xsi:type="dcterms:W3CDTF">2018-09-17T05:06:05Z</dcterms:created>
  <dcterms:modified xsi:type="dcterms:W3CDTF">2019-01-11T05:06:02Z</dcterms:modified>
</cp:coreProperties>
</file>