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26" autoAdjust="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E98AA-7849-415F-B8D2-853CE2BAD6C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03DE-076E-43A9-A31C-1BB6FBF6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JavaScript changes the value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(source) attribute of an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tag.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03DE-076E-43A9-A31C-1BB6FBF625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Changing the style of an HTML element, is a variant of changing an HTML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03DE-076E-43A9-A31C-1BB6FBF625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Hiding HTML elements can be done by changing the display style: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03DE-076E-43A9-A31C-1BB6FBF62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after an HTML document is loaded, will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all existing 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 html&gt;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&lt;h1&gt;My First Web Page&lt;/h1&gt;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&lt;p&gt;My first paragraph.&lt;/p&gt;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&lt;button type="button" onclick="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 + 6)"&gt;Try it&lt;/button&gt;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03DE-076E-43A9-A31C-1BB6FBF625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arguments.length</a:t>
            </a:r>
            <a:r>
              <a:rPr lang="en-US" dirty="0"/>
              <a:t> (The </a:t>
            </a:r>
            <a:r>
              <a:rPr lang="en-US" dirty="0" err="1"/>
              <a:t>arguments.length</a:t>
            </a:r>
            <a:r>
              <a:rPr lang="en-US" dirty="0"/>
              <a:t> property returns the number of arguments received by the functions)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03DE-076E-43A9-A31C-1BB6FBF625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of calling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03DE-076E-43A9-A31C-1BB6FBF625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keyword can also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03DE-076E-43A9-A31C-1BB6FBF625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03DE-076E-43A9-A31C-1BB6FBF625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4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default condition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03DE-076E-43A9-A31C-1BB6FBF625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80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8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7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3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A19F-38F4-4700-B55B-D97EEF54DEF6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C8289B-BA6E-4697-B83D-4327B1B4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0FBA2-9008-44F0-AC43-CA171BEB3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JS-functionalities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5F3F-1752-43E5-9F95-4F9476D49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07728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98B7-221B-4945-AEC9-E5753460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B4F3-C3DC-49E4-9BE6-4C91AA6D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an HTML element, JavaScript can use the </a:t>
            </a:r>
            <a:r>
              <a:rPr lang="en-US" b="1" dirty="0" err="1"/>
              <a:t>document.getElementById</a:t>
            </a:r>
            <a:r>
              <a:rPr lang="en-US" b="1" dirty="0"/>
              <a:t>(id)</a:t>
            </a:r>
            <a:r>
              <a:rPr lang="en-US" dirty="0"/>
              <a:t> method.</a:t>
            </a:r>
          </a:p>
          <a:p>
            <a:r>
              <a:rPr lang="en-US" dirty="0"/>
              <a:t>The </a:t>
            </a:r>
            <a:r>
              <a:rPr lang="en-US" b="1" dirty="0"/>
              <a:t>id</a:t>
            </a:r>
            <a:r>
              <a:rPr lang="en-US" dirty="0"/>
              <a:t> attribute defines the HTML element. The </a:t>
            </a:r>
            <a:r>
              <a:rPr lang="en-US" b="1" dirty="0" err="1"/>
              <a:t>innerHTML</a:t>
            </a:r>
            <a:r>
              <a:rPr lang="en-US" dirty="0"/>
              <a:t> property defines the HTML content.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DDBC5-BE5F-45F2-9946-3E144ECA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06197"/>
            <a:ext cx="9614982" cy="25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3E2C-8DA3-447B-94A7-5CB43E32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2F48-0387-450F-AA41-FF22143A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testing purposes, it is convenient to use 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91B0B-659E-4002-9396-FBBF0634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7" y="2830429"/>
            <a:ext cx="8750596" cy="23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7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1458-48ED-43CA-B017-70B1D5BF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window.alert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A0418-A64C-442D-8E29-1B36590BA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76158"/>
            <a:ext cx="8596312" cy="36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0D54-9802-4970-8B82-62FFB0E5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console.log()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0227-7ABD-48E5-8013-E74D376B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debugging purposes, you can use the </a:t>
            </a:r>
            <a:r>
              <a:rPr lang="en-US" b="1" dirty="0"/>
              <a:t>console.log()</a:t>
            </a:r>
            <a:r>
              <a:rPr lang="en-US" dirty="0"/>
              <a:t> method to display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CD168-BC0E-424A-BA2E-D603DD23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834752"/>
            <a:ext cx="6750664" cy="2310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D5D05-D139-490A-B71C-5B2C0F8D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5249890"/>
            <a:ext cx="9411212" cy="9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B3C5-DC34-4D58-A52F-F4CF36BC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27938-5FC8-4E5E-8497-9015F25BD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20" y="2160588"/>
            <a:ext cx="82313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4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4B37-C663-49B2-8F1A-9E1BF757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5177-C150-4DF8-9378-82FF0013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</a:t>
            </a:r>
          </a:p>
          <a:p>
            <a:r>
              <a:rPr lang="en-US" dirty="0"/>
              <a:t>JavaScript Function Syntax</a:t>
            </a:r>
          </a:p>
          <a:p>
            <a:pPr lvl="1"/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code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Function Invocation (The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function):</a:t>
            </a:r>
          </a:p>
          <a:p>
            <a:pPr lvl="1"/>
            <a:r>
              <a:rPr lang="en-US" dirty="0"/>
              <a:t>When an event occurs (when a user clicks a button)</a:t>
            </a:r>
          </a:p>
          <a:p>
            <a:pPr lvl="1"/>
            <a:r>
              <a:rPr lang="en-US" dirty="0"/>
              <a:t>When it is invoked (called) from JavaScript code</a:t>
            </a:r>
          </a:p>
          <a:p>
            <a:pPr lvl="1"/>
            <a:r>
              <a:rPr lang="en-US" dirty="0"/>
              <a:t>Automatically (self invoked)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0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039E-1078-4F1B-8E47-D2F41AA9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- When an event occurs (when a user clicks a button)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A0E08-711D-4C1C-BA03-BD27960EB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58945"/>
            <a:ext cx="8596312" cy="3424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21B31-AB0C-4BB7-BDBB-F8F3A007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45" y="3278013"/>
            <a:ext cx="3039227" cy="20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6139-6112-4354-AAB7-8C5BF58D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- When it is invoked (called) from JavaScript code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B738D-C2EC-4320-B38E-A999CDF4D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80492"/>
            <a:ext cx="8596312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A004-6145-41D8-A727-03F97C04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91206-80C4-4522-9D25-D1AFC992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930400"/>
            <a:ext cx="8596312" cy="41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9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129C-C4EE-4CA8-A3B6-A6090AC4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 as Variable Values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CB0E4A-1587-4C60-8B79-B9A84E495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59913"/>
            <a:ext cx="8596312" cy="39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6CBA-AA1E-427F-9EE1-15182139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D24C-6938-4E07-A7B7-6292D254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can change HTML contents, attributes, </a:t>
            </a:r>
            <a:r>
              <a:rPr lang="en-US" dirty="0" err="1"/>
              <a:t>css</a:t>
            </a:r>
            <a:r>
              <a:rPr lang="en-US" dirty="0"/>
              <a:t>, elements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Condition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Finding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52EA-DD00-48F1-A6F7-2D17A763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Automatically (self invoked)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994871-7945-42CA-AF60-9BBD43E1D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930401"/>
            <a:ext cx="8817829" cy="37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9937-F6B1-4DE3-A287-C739DED5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has an built-in function constructor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99988-531D-49EF-9688-F7385FE84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90541"/>
            <a:ext cx="8596312" cy="33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22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BC92-ACCA-4351-A859-47AFE517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- declaration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1F913-FF17-41DD-B910-6B3E18D6F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930400"/>
            <a:ext cx="8596312" cy="37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3A43-88BC-4504-9255-D445AA2F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CEBD-28D0-4104-B6F5-E7C02C01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different ways to access an object </a:t>
            </a:r>
            <a:r>
              <a:rPr lang="en-US" dirty="0" err="1"/>
              <a:t>property.You</a:t>
            </a:r>
            <a:r>
              <a:rPr lang="en-US" dirty="0"/>
              <a:t> can use </a:t>
            </a:r>
            <a:r>
              <a:rPr lang="en-US" dirty="0" err="1"/>
              <a:t>person.property</a:t>
            </a:r>
            <a:r>
              <a:rPr lang="en-US" dirty="0"/>
              <a:t> or person["property"]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1CF8D-8D5D-423C-B014-E5BDACCE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42568"/>
            <a:ext cx="9330824" cy="30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52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CFD9-540B-450E-8812-BF0AAAE0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18CF6E-C518-41E2-9059-A90893542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8883"/>
            <a:ext cx="8596312" cy="35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1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9305-356D-4B6D-A4B7-15D9ECCA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2E0B-653C-461F-A1D8-22ACFD06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Declaring (Method-1):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022AB-7891-4620-BBBD-7010BEB1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6" y="2553852"/>
            <a:ext cx="8772316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B762-F5C3-414C-B1B7-7300DB4E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F57A-F93A-4E19-9883-FDCD1C17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(Method-2):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4FAAB-66E5-4968-9740-98E6E05F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9048"/>
            <a:ext cx="8596668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67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FD6E-3249-4C4F-829D-6CAF1444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1AF5-E161-4756-B74B-E38A3473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27923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array elements are accessed using numeric indexes (starting from 0) 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var cars = ["Saab", "Volvo", "BMW"];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cars[0];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r>
              <a:rPr lang="en-US" dirty="0"/>
              <a:t>Accessing all array elements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var cars = ["Saab", "Volvo", "BMW"];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cars;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48015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973-DF40-47F6-8931-282772A3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(if/else)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E7E425-010F-4CF4-997F-82952790C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95" y="2160588"/>
            <a:ext cx="8489448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4155AE-FD86-49FC-BD29-FD569F40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90" y="4008716"/>
            <a:ext cx="2580070" cy="9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2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C74E-4514-4762-BE1F-8F361FC2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4EAEED-DDF5-47B9-9BE4-24722761B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624" y="2160588"/>
            <a:ext cx="647511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4571802-75BF-42D2-9566-65A0C7C6A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370928"/>
            <a:ext cx="9941259" cy="21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34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AACF-079A-48DC-B26D-9069DB35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CD726D-8CFB-4D56-957F-C51612D4B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215381"/>
            <a:ext cx="8596312" cy="37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7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1919-07DF-4AE7-B908-22C95D30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for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29B8D7-7B32-48AB-8958-620C47A9B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100105"/>
            <a:ext cx="8596312" cy="34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8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316F-C458-4DF1-815E-27016FF8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For/In Loop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AA8F0-2698-4751-AF0D-59D03CB79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30251"/>
            <a:ext cx="8596312" cy="33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71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ADC5-5B2D-48CF-80DF-D19CA78F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while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6090A1-3BD1-4966-A856-C5A218867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50348"/>
            <a:ext cx="8596312" cy="34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1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DD8E-1D99-43AC-9524-FD46C1CB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do while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196BB8-8F5B-4C05-83EB-DF4E73001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39815"/>
            <a:ext cx="8596312" cy="371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7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CB66-1811-47AD-80D4-8B653B4F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6B62-6405-4389-B8D0-26EC6DA9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with JavaScript, you want to manipulate HTML elements. To do so, you have to find the elements first. There are a couple of ways to do this:</a:t>
            </a:r>
          </a:p>
          <a:p>
            <a:pPr lvl="1"/>
            <a:r>
              <a:rPr lang="en-US" dirty="0"/>
              <a:t>Finding HTML elements by id</a:t>
            </a:r>
          </a:p>
          <a:p>
            <a:pPr lvl="1"/>
            <a:r>
              <a:rPr lang="en-US" dirty="0"/>
              <a:t>Finding HTML elements by tag name</a:t>
            </a:r>
          </a:p>
          <a:p>
            <a:pPr lvl="1"/>
            <a:r>
              <a:rPr lang="en-US" dirty="0"/>
              <a:t>Finding HTML elements by class name</a:t>
            </a:r>
          </a:p>
          <a:p>
            <a:pPr lvl="1"/>
            <a:r>
              <a:rPr lang="en-US" dirty="0"/>
              <a:t>Finding HTML elements by CSS selectors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9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1B23-7793-46CF-A403-B3123CB4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 by Id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880FA-876C-4499-9511-3D34BA04C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1218"/>
            <a:ext cx="8596312" cy="29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15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B55-23AF-435E-B2DB-A59844E6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tag name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27B5C4-B539-4725-B6B3-ACFF40A4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1218"/>
            <a:ext cx="8596312" cy="2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1542-D113-4F60-9413-95CECF37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class name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1A049-48A2-49F5-9792-6B97433A2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49865"/>
            <a:ext cx="8596312" cy="31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76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506C-FDBC-4BF8-9A07-6A28D8B9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CSS selectors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AED42-785D-4E98-A548-BBDD02B5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90058"/>
            <a:ext cx="8596312" cy="31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2552-E819-4AE6-9ECD-5FDD1113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JavaScript Can Change HTML Content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2A9E-29BF-41A4-99EE-A90B791D2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One of many JavaScript HTML methods is </a:t>
            </a:r>
            <a:r>
              <a:rPr lang="en-US" b="1" dirty="0" err="1"/>
              <a:t>getElementById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This example uses the method to "find" an HTML element (with id="demo") and changes the element content (</a:t>
            </a:r>
            <a:r>
              <a:rPr lang="en-US" b="1" dirty="0" err="1"/>
              <a:t>innerHTML</a:t>
            </a:r>
            <a:r>
              <a:rPr lang="en-US" dirty="0"/>
              <a:t>) to "Hello JavaScript":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31FDD-F26A-4CCF-94CF-FF6F1AE9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3489326"/>
            <a:ext cx="107346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6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530E-A587-42F3-B1DC-5EE87A83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 HTML DOM Elements (Nodes) - Creating New HTML Elements (Nodes)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EFD83-A759-4D2D-88B4-A158D8FFC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09671"/>
            <a:ext cx="8596312" cy="35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71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1795-048E-4ED1-B5D2-02D5A247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Existing HTML Elements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399F6-55B4-420F-82D2-EBC77E22B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90057"/>
            <a:ext cx="8596312" cy="33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79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1320-857F-43AD-BC48-D0F381A8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Replacing HTML Elements 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75F5F-A751-4119-B447-D7B19DBA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808703"/>
            <a:ext cx="8596312" cy="38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54B4-F51A-4079-A536-E3EE31A4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Change HTML Attribute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C11A4-04D3-4B9E-9EE7-C98D95CA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C6277-314B-4597-A01F-89434D98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160589"/>
            <a:ext cx="1063672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FBD3-6299-48D2-819B-E6DFB2EC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Change HTML Styles (CSS)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16BE-D6CC-418E-9470-5DF8657E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55DF48-1C26-47AC-9862-585E61C87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3906"/>
              </p:ext>
            </p:extLst>
          </p:nvPr>
        </p:nvGraphicFramePr>
        <p:xfrm>
          <a:off x="644525" y="2185988"/>
          <a:ext cx="9786015" cy="2832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Bitmap Image" r:id="rId4" imgW="10904400" imgH="2484000" progId="Paint.Picture">
                  <p:embed/>
                </p:oleObj>
              </mc:Choice>
              <mc:Fallback>
                <p:oleObj name="Bitmap Image" r:id="rId4" imgW="10904400" imgH="2484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525" y="2185988"/>
                        <a:ext cx="9786015" cy="2832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105548-066D-4DCC-8525-8CB2A6290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805921"/>
              </p:ext>
            </p:extLst>
          </p:nvPr>
        </p:nvGraphicFramePr>
        <p:xfrm>
          <a:off x="7182899" y="3871145"/>
          <a:ext cx="3268906" cy="196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Bitmap Image" r:id="rId6" imgW="6339960" imgH="2377440" progId="Paint.Picture">
                  <p:embed/>
                </p:oleObj>
              </mc:Choice>
              <mc:Fallback>
                <p:oleObj name="Bitmap Image" r:id="rId6" imgW="6339960" imgH="2377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82899" y="3871145"/>
                        <a:ext cx="3268906" cy="1966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81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ADB6-FE2A-45C1-87AA-29B36F79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Hide HTML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447-E0BE-4B48-9D40-088BAB16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F77433-E519-4F9C-B3B7-720F23CE2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2784"/>
              </p:ext>
            </p:extLst>
          </p:nvPr>
        </p:nvGraphicFramePr>
        <p:xfrm>
          <a:off x="677334" y="2160589"/>
          <a:ext cx="9753206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4" imgW="10027800" imgH="2362320" progId="Paint.Picture">
                  <p:embed/>
                </p:oleObj>
              </mc:Choice>
              <mc:Fallback>
                <p:oleObj name="Bitmap Image" r:id="rId4" imgW="10027800" imgH="2362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334" y="2160589"/>
                        <a:ext cx="9753206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F7AA4F7-6A34-45F8-9087-991825945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106" y="4522789"/>
            <a:ext cx="39433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F5B-F306-4CB0-872E-9CB896A4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Show HTML Elements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6E6945-3462-43BB-B236-98F2C6FD7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140324"/>
            <a:ext cx="8596312" cy="2156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8FB08-6B98-43AC-B7A9-BEC34D99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34" y="4297285"/>
            <a:ext cx="3943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BBE8-C24B-43F6-9EA0-BD2D4D92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3A66-95D5-4198-9830-AD200333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"display" data in different ways:</a:t>
            </a:r>
          </a:p>
          <a:p>
            <a:pPr lvl="1"/>
            <a:r>
              <a:rPr lang="en-US" dirty="0"/>
              <a:t>Writing into an HTML element, using </a:t>
            </a:r>
            <a:r>
              <a:rPr lang="en-US" b="1" dirty="0" err="1"/>
              <a:t>innerHTML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the HTML output using 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an alert box, using </a:t>
            </a: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the browser console, using </a:t>
            </a:r>
            <a:r>
              <a:rPr lang="en-US" b="1" dirty="0"/>
              <a:t>console.log()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543</Words>
  <Application>Microsoft Office PowerPoint</Application>
  <PresentationFormat>Widescreen</PresentationFormat>
  <Paragraphs>105</Paragraphs>
  <Slides>42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Bitmap Image</vt:lpstr>
      <vt:lpstr>JS-functionalities</vt:lpstr>
      <vt:lpstr>Contents</vt:lpstr>
      <vt:lpstr>PowerPoint Presentation</vt:lpstr>
      <vt:lpstr>JavaScript Can Change HTML Content </vt:lpstr>
      <vt:lpstr>JavaScript Can Change HTML Attribute Values</vt:lpstr>
      <vt:lpstr>JavaScript Can Change HTML Styles (CSS) </vt:lpstr>
      <vt:lpstr>JavaScript Can Hide HTML Elements </vt:lpstr>
      <vt:lpstr>JavaScript Can Show HTML Elements </vt:lpstr>
      <vt:lpstr>Output</vt:lpstr>
      <vt:lpstr>Using InnerHTML</vt:lpstr>
      <vt:lpstr>Using document.write()</vt:lpstr>
      <vt:lpstr>Using window.alert() </vt:lpstr>
      <vt:lpstr>Using console.log() </vt:lpstr>
      <vt:lpstr>Debugging</vt:lpstr>
      <vt:lpstr>Functions</vt:lpstr>
      <vt:lpstr>Functions - When an event occurs (when a user clicks a button)</vt:lpstr>
      <vt:lpstr>Functions - When it is invoked (called) from JavaScript code </vt:lpstr>
      <vt:lpstr>Contd.</vt:lpstr>
      <vt:lpstr>Functions Used as Variable Values </vt:lpstr>
      <vt:lpstr>Functions - Automatically (self invoked) </vt:lpstr>
      <vt:lpstr>JavaScript has an built-in function constructor</vt:lpstr>
      <vt:lpstr>Objects - declaration</vt:lpstr>
      <vt:lpstr>Accessing Object Properties</vt:lpstr>
      <vt:lpstr>Contd.</vt:lpstr>
      <vt:lpstr>Arrays</vt:lpstr>
      <vt:lpstr>PowerPoint Presentation</vt:lpstr>
      <vt:lpstr>Accessing JavaScript Arrays</vt:lpstr>
      <vt:lpstr>Conditions (if/else)</vt:lpstr>
      <vt:lpstr>Switch Cases</vt:lpstr>
      <vt:lpstr>Contd.</vt:lpstr>
      <vt:lpstr>JS – for loop</vt:lpstr>
      <vt:lpstr>JS - For/In Loop </vt:lpstr>
      <vt:lpstr>JS – while loop</vt:lpstr>
      <vt:lpstr>JS – do while loop</vt:lpstr>
      <vt:lpstr>Finding HTML Elements </vt:lpstr>
      <vt:lpstr>Finding HTML Element by Id </vt:lpstr>
      <vt:lpstr>Finding HTML elements by tag name </vt:lpstr>
      <vt:lpstr>Finding HTML elements by class name </vt:lpstr>
      <vt:lpstr>Finding HTML elements by CSS selectors </vt:lpstr>
      <vt:lpstr>JavaScript HTML DOM Elements (Nodes) - Creating New HTML Elements (Nodes) </vt:lpstr>
      <vt:lpstr>Removing Existing HTML Elements </vt:lpstr>
      <vt:lpstr>Replacing HTML Elements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JS-functionalities</dc:title>
  <dc:creator>Durr-e-Shahwar</dc:creator>
  <cp:lastModifiedBy>Durr-e-Shahwar</cp:lastModifiedBy>
  <cp:revision>21</cp:revision>
  <dcterms:created xsi:type="dcterms:W3CDTF">2018-09-23T05:06:53Z</dcterms:created>
  <dcterms:modified xsi:type="dcterms:W3CDTF">2019-01-11T05:06:17Z</dcterms:modified>
</cp:coreProperties>
</file>