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944" autoAdjust="0"/>
  </p:normalViewPr>
  <p:slideViewPr>
    <p:cSldViewPr snapToGrid="0">
      <p:cViewPr varScale="1">
        <p:scale>
          <a:sx n="76" d="100"/>
          <a:sy n="76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D586D-A372-476F-8DBF-AC1258271662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58531-E92C-48D6-B0D5-34B82B7C7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3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write on p as soon as we start writing. Will not load whole page to write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58531-E92C-48D6-B0D5-34B82B7C74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58531-E92C-48D6-B0D5-34B82B7C74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6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done using ng-bind</a:t>
            </a:r>
          </a:p>
          <a:p>
            <a:endParaRPr lang="en-US" dirty="0"/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="https://ajax.googleapis.com/ajax/libs/</a:t>
            </a:r>
            <a:r>
              <a:rPr lang="en-US" dirty="0" err="1"/>
              <a:t>angularjs</a:t>
            </a:r>
            <a:r>
              <a:rPr lang="en-US" dirty="0"/>
              <a:t>/1.6.9/angular.min.js"&gt;&lt;/script&gt;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&lt;div ng-app="" ng-</a:t>
            </a:r>
            <a:r>
              <a:rPr lang="en-US" dirty="0" err="1"/>
              <a:t>init</a:t>
            </a:r>
            <a:r>
              <a:rPr lang="en-US" dirty="0"/>
              <a:t>="quantity=1;cost=5"&gt;</a:t>
            </a:r>
          </a:p>
          <a:p>
            <a:r>
              <a:rPr lang="en-US" dirty="0"/>
              <a:t>&lt;p&gt;Total in dollar: &lt;span ng-bind="quantity * cost"&gt;&lt;/span&gt;&lt;/p&gt;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58531-E92C-48D6-B0D5-34B82B7C74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71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done using ng-bind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 ng-app="" ng-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='John';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='Doe'"&gt;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&lt;p&gt;The name is &lt;span ng-bind="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' '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"&gt;&lt;/span&gt;&lt;/p&gt;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58531-E92C-48D6-B0D5-34B82B7C74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8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done using ng-bind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 ng-app="" ng-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="person={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:'John',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:'Doe'}"&gt;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&lt;p&gt;The name is &lt;span ng-bind="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person.lastName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"&gt;&lt;/span&gt;&lt;/p&gt;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58531-E92C-48D6-B0D5-34B82B7C74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77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done using ng-bind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 ng-app="" ng-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="points=[1,15,19,2,40]"&gt;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&lt;p&gt;The third result is &lt;span ng-bind="points[2]"&gt;&lt;/span&gt;&lt;/p&gt;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&lt;/div&gt;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58531-E92C-48D6-B0D5-34B82B7C74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41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58531-E92C-48D6-B0D5-34B82B7C74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60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AngularJS application is defined by 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ng-app="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myApp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application runs inside the &lt;div&gt;.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ng-controller="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myCtrl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attribute is an AngularJS directive. It defines a controller.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 will invoke the controller with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$scope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object. The scope is the binding part between the HTML (view) and the JavaScript (controller).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AngularJS, $scope is the application object (the owner of application variables and functions).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58531-E92C-48D6-B0D5-34B82B7C74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35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filter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selects a subset of an array.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filter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only be used on arrays, and it returns an array containing only the matching items.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58531-E92C-48D6-B0D5-34B82B7C740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9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E5D0-4F1B-4D81-B3C2-1D44313BD633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90A7-C67D-4760-9181-845792D4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2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E5D0-4F1B-4D81-B3C2-1D44313BD633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90A7-C67D-4760-9181-845792D4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E5D0-4F1B-4D81-B3C2-1D44313BD633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90A7-C67D-4760-9181-845792D442C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0651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E5D0-4F1B-4D81-B3C2-1D44313BD633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90A7-C67D-4760-9181-845792D4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03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E5D0-4F1B-4D81-B3C2-1D44313BD633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90A7-C67D-4760-9181-845792D442C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4424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E5D0-4F1B-4D81-B3C2-1D44313BD633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90A7-C67D-4760-9181-845792D4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2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E5D0-4F1B-4D81-B3C2-1D44313BD633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90A7-C67D-4760-9181-845792D4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75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E5D0-4F1B-4D81-B3C2-1D44313BD633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90A7-C67D-4760-9181-845792D4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8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E5D0-4F1B-4D81-B3C2-1D44313BD633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90A7-C67D-4760-9181-845792D4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6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E5D0-4F1B-4D81-B3C2-1D44313BD633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90A7-C67D-4760-9181-845792D4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7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E5D0-4F1B-4D81-B3C2-1D44313BD633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90A7-C67D-4760-9181-845792D4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0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E5D0-4F1B-4D81-B3C2-1D44313BD633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90A7-C67D-4760-9181-845792D4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E5D0-4F1B-4D81-B3C2-1D44313BD633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90A7-C67D-4760-9181-845792D4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E5D0-4F1B-4D81-B3C2-1D44313BD633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90A7-C67D-4760-9181-845792D4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7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E5D0-4F1B-4D81-B3C2-1D44313BD633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90A7-C67D-4760-9181-845792D4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5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E5D0-4F1B-4D81-B3C2-1D44313BD633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90A7-C67D-4760-9181-845792D4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FE5D0-4F1B-4D81-B3C2-1D44313BD633}" type="datetimeFigureOut">
              <a:rPr lang="en-US" smtClean="0"/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1690A7-C67D-4760-9181-845792D44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3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BEB8-2511-40FB-810A-DE9659B3C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52D42-EFCE-42BE-98A7-88EFAD14C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6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A7F9-DFCB-43B9-99D5-47CFCD87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Numbers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0CFD08-C628-42CB-8C09-2272E2AAA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2743200"/>
            <a:ext cx="8596312" cy="227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8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3D2F-15D4-440E-95BF-6DE8702C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Strings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1B8455-DB87-4B65-B228-938DC2D65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2084295"/>
            <a:ext cx="8596312" cy="307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0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6D76-03A2-4308-A524-66F75B34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Objects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753210-93A7-4228-A9AE-F0DD043FA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2191872"/>
            <a:ext cx="8596312" cy="299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6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1982-3173-49F3-9867-78E4AAC9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AngularJS Arrays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D186B8-BA43-4AE2-92F6-24ACAF898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2420471"/>
            <a:ext cx="8596312" cy="294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12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0746-0585-4BBF-A97C-34FA2E57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AngularJS Expressions vs. JavaScript Expressions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F9C54-2606-4031-B85A-970A0D9DA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JavaScript expressions, AngularJS expressions can contain literals, operators, and variables.</a:t>
            </a:r>
          </a:p>
          <a:p>
            <a:r>
              <a:rPr lang="en-US" dirty="0"/>
              <a:t>Unlike JavaScript expressions, AngularJS expressions can be written inside HTML.</a:t>
            </a:r>
          </a:p>
          <a:p>
            <a:r>
              <a:rPr lang="en-US" dirty="0"/>
              <a:t>AngularJS expressions do not support conditionals, loops, and exceptions, while JavaScript expressions do.</a:t>
            </a:r>
          </a:p>
          <a:p>
            <a:r>
              <a:rPr lang="en-US" dirty="0"/>
              <a:t>AngularJS expressions support filters, while JavaScript expressions do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87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A12-BBD2-4BA6-B59D-DD9E0A45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Modules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2A61-FE33-4627-A8A9-ADD40943E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AngularJS module defines an application.</a:t>
            </a:r>
          </a:p>
          <a:p>
            <a:r>
              <a:rPr lang="en-US" dirty="0"/>
              <a:t>The module is a container for the different parts of an application.</a:t>
            </a:r>
          </a:p>
          <a:p>
            <a:r>
              <a:rPr lang="en-US" dirty="0"/>
              <a:t>The module is a container for the application controllers.</a:t>
            </a:r>
          </a:p>
          <a:p>
            <a:r>
              <a:rPr lang="en-US" dirty="0"/>
              <a:t>Controllers always belong to a module.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6406D-CDD1-4FAE-A174-09DB34B88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328" y="3557943"/>
            <a:ext cx="26098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9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296F-F022-4A9E-8DCE-B6470A94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3B199E-41F5-4FC4-B206-C9666F99D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2186435"/>
            <a:ext cx="8596312" cy="38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14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B61A-FEE3-4084-BE39-B373DFAE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8E29-F301-4992-9473-8BAA8A9A8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AngularJS lets you extend HTML with new attributes called </a:t>
            </a:r>
            <a:r>
              <a:rPr lang="en-US" b="1" dirty="0"/>
              <a:t>Directives</a:t>
            </a:r>
            <a:r>
              <a:rPr lang="en-US" dirty="0"/>
              <a:t>.</a:t>
            </a:r>
          </a:p>
          <a:p>
            <a:r>
              <a:rPr lang="en-US" dirty="0"/>
              <a:t>AngularJS has a set of built-in directives which offers functionality to your applications.</a:t>
            </a:r>
          </a:p>
          <a:p>
            <a:r>
              <a:rPr lang="en-US" dirty="0"/>
              <a:t>AngularJS also lets you define your own directives.</a:t>
            </a:r>
          </a:p>
          <a:p>
            <a:r>
              <a:rPr lang="en-US" dirty="0"/>
              <a:t>AngularJS directives are extended HTML attributes with the prefix ng-. </a:t>
            </a:r>
          </a:p>
          <a:p>
            <a:pPr lvl="1"/>
            <a:r>
              <a:rPr lang="en-US" dirty="0"/>
              <a:t>The ng-app directive initializes an AngularJS application. </a:t>
            </a:r>
          </a:p>
          <a:p>
            <a:pPr lvl="1"/>
            <a:r>
              <a:rPr lang="en-US" dirty="0"/>
              <a:t>The ng-</a:t>
            </a:r>
            <a:r>
              <a:rPr lang="en-US" dirty="0" err="1"/>
              <a:t>init</a:t>
            </a:r>
            <a:r>
              <a:rPr lang="en-US" dirty="0"/>
              <a:t> directive initializes application data. </a:t>
            </a:r>
          </a:p>
          <a:p>
            <a:pPr lvl="1"/>
            <a:r>
              <a:rPr lang="en-US" dirty="0"/>
              <a:t>The ng-model directive binds the value of HTML controls (input, select, </a:t>
            </a:r>
            <a:r>
              <a:rPr lang="en-US" dirty="0" err="1"/>
              <a:t>textarea</a:t>
            </a:r>
            <a:r>
              <a:rPr lang="en-US" dirty="0"/>
              <a:t>) to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613260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02C3-125D-4F17-B2CB-CF19815F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B5925F-B7D8-4418-8648-FD0D32FDC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930400"/>
            <a:ext cx="8596312" cy="391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67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225C-8B39-4DA3-AE8C-13051C14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AngularJS Directives-Data Binding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108141-438B-4E70-851C-3ADBEC60C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20119"/>
            <a:ext cx="8596312" cy="28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7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0639-D471-40EB-97D8-59F5596D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D4595-E6FC-42CC-871B-FDB5CCD5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/>
              <a:t>Introduction</a:t>
            </a:r>
          </a:p>
          <a:p>
            <a:pPr lvl="1"/>
            <a:r>
              <a:rPr lang="en-US" sz="1800" dirty="0"/>
              <a:t>AngularJS Extends HTML</a:t>
            </a:r>
          </a:p>
          <a:p>
            <a:pPr lvl="1"/>
            <a:r>
              <a:rPr lang="en-US" sz="1800" dirty="0"/>
              <a:t>AngularJS Directives</a:t>
            </a:r>
          </a:p>
          <a:p>
            <a:pPr lvl="1"/>
            <a:r>
              <a:rPr lang="en-US" sz="1800" dirty="0"/>
              <a:t>AngularJS Expressions</a:t>
            </a:r>
          </a:p>
          <a:p>
            <a:pPr lvl="1"/>
            <a:r>
              <a:rPr lang="en-US" sz="1800" dirty="0"/>
              <a:t>AngularJS Modules</a:t>
            </a:r>
          </a:p>
          <a:p>
            <a:pPr lvl="1"/>
            <a:r>
              <a:rPr lang="en-US" sz="1800" dirty="0"/>
              <a:t>AngularJS Directives</a:t>
            </a:r>
          </a:p>
          <a:p>
            <a:pPr lvl="1"/>
            <a:r>
              <a:rPr lang="en-US" sz="1800" dirty="0"/>
              <a:t>AngularJS Filter</a:t>
            </a:r>
          </a:p>
          <a:p>
            <a:pPr lvl="1"/>
            <a:r>
              <a:rPr lang="en-US" sz="1800" dirty="0"/>
              <a:t>More feature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3473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5AA5-551A-4AF1-80CC-F6165F30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AngularJS Directives-Repeating HTML Elements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96D338-C662-4771-ACEF-9A80E6F15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298889"/>
            <a:ext cx="8596312" cy="340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35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2D9F-71BB-4BE3-A58D-11FCF800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Directives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517C2-3C65-4BE1-9D84-262CEA64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directives are created by using the .directive function. </a:t>
            </a:r>
          </a:p>
          <a:p>
            <a:r>
              <a:rPr lang="en-US" dirty="0"/>
              <a:t>To invoke the new directive, make an HTML element with the same tag name as the new directive. </a:t>
            </a:r>
          </a:p>
          <a:p>
            <a:r>
              <a:rPr lang="en-US" dirty="0"/>
              <a:t>When naming a directive, you must use a camel case name, w3TestDirective, but when invoking it, you must use - separated name, w3-test-directive: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0CE7A-0820-412F-ABEB-A904A1B6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100975"/>
            <a:ext cx="9609666" cy="25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61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0E36-7DF9-417A-8FB4-277A3043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2CA6-38BC-4839-833D-6FD30BC2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AngularJS provides filters to transform data:</a:t>
            </a:r>
          </a:p>
          <a:p>
            <a:pPr lvl="1"/>
            <a:r>
              <a:rPr lang="en-US" dirty="0"/>
              <a:t>lowercase Format a string to lower case.</a:t>
            </a:r>
          </a:p>
          <a:p>
            <a:pPr lvl="1"/>
            <a:r>
              <a:rPr lang="en-US" dirty="0"/>
              <a:t>uppercase Format a string to upper case.</a:t>
            </a:r>
          </a:p>
          <a:p>
            <a:pPr lvl="1"/>
            <a:r>
              <a:rPr lang="en-US" dirty="0" err="1"/>
              <a:t>orderBy</a:t>
            </a:r>
            <a:r>
              <a:rPr lang="en-US" dirty="0"/>
              <a:t> Orders an array by an expression.</a:t>
            </a:r>
          </a:p>
          <a:p>
            <a:pPr lvl="1"/>
            <a:r>
              <a:rPr lang="en-US" dirty="0"/>
              <a:t>currency Format a number to a currency format.</a:t>
            </a:r>
          </a:p>
          <a:p>
            <a:pPr lvl="1"/>
            <a:r>
              <a:rPr lang="en-US" dirty="0"/>
              <a:t>filter Select a subset of items from an array.</a:t>
            </a:r>
          </a:p>
          <a:p>
            <a:pPr lvl="1"/>
            <a:r>
              <a:rPr lang="en-US" dirty="0"/>
              <a:t>date Format a date to a specified format.</a:t>
            </a:r>
          </a:p>
          <a:p>
            <a:pPr lvl="1"/>
            <a:r>
              <a:rPr lang="en-US" dirty="0"/>
              <a:t>number Format a number to a string.</a:t>
            </a:r>
          </a:p>
        </p:txBody>
      </p:sp>
    </p:spTree>
    <p:extLst>
      <p:ext uri="{BB962C8B-B14F-4D97-AF65-F5344CB8AC3E}">
        <p14:creationId xmlns:p14="http://schemas.microsoft.com/office/powerpoint/2010/main" val="973418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20CC-3046-46F9-AC18-156CCE56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Filters to Expressions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7F0A-40C1-43A7-807F-D119CA1FC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 can be added to expressions by using the pipe character |, followed by a filter. The uppercase filter format strings to upper case: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4B192-5E24-4E15-9869-1938E3AAB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96453"/>
            <a:ext cx="9500336" cy="344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50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4D5B-C293-4D24-A8B1-15F7AEEE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C0A5-B91B-47EA-ACDF-23371142A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lowercase filter format strings to lower case: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 ng-app="</a:t>
            </a:r>
            <a:r>
              <a:rPr lang="en-US" dirty="0" err="1"/>
              <a:t>myApp</a:t>
            </a:r>
            <a:r>
              <a:rPr lang="en-US" dirty="0"/>
              <a:t>" ng-controller="</a:t>
            </a:r>
            <a:r>
              <a:rPr lang="en-US" dirty="0" err="1"/>
              <a:t>personCtrl</a:t>
            </a:r>
            <a:r>
              <a:rPr lang="en-US" dirty="0"/>
              <a:t>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&lt;p&gt;The name is {{ </a:t>
            </a:r>
            <a:r>
              <a:rPr lang="en-US" dirty="0" err="1"/>
              <a:t>lastName</a:t>
            </a:r>
            <a:r>
              <a:rPr lang="en-US" dirty="0"/>
              <a:t> | lowercase }}&lt;/p&gt;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117442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AA0C-2055-47AD-8B3A-CBFB840C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Filters to Directives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B78669-5254-4DD1-9F7E-1E45698E6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765" y="2160588"/>
            <a:ext cx="818984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82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ECCB-66CC-4D7B-96FE-3960B3B3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currency Filter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61FC69-0259-4A6A-9C01-97B4471B6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156791"/>
            <a:ext cx="8596312" cy="333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26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992E-26B5-4AA7-8505-5FDF8375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filter </a:t>
            </a:r>
            <a:r>
              <a:rPr lang="en-US" dirty="0" err="1"/>
              <a:t>Filter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1BF58E-B092-452F-B225-BAB1E3FAD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374" y="2160588"/>
            <a:ext cx="809391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09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0518-CC72-4F00-871C-12AEF7C8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an Array Based on User Input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FF4CEF-F6A4-468B-8D32-D2FA451ED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2160588"/>
            <a:ext cx="9709056" cy="4379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A73373-DC2B-478F-B681-E19CA114D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914" y="5045283"/>
            <a:ext cx="2489615" cy="135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81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CAE2-5F6B-41C4-A579-6715930F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0178-B96C-44AE-B95D-FA35574F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Displaying of Tables (using ng-repeat)</a:t>
            </a:r>
          </a:p>
          <a:p>
            <a:r>
              <a:rPr lang="en-US" dirty="0"/>
              <a:t>Create a Select Box Using ng-options</a:t>
            </a:r>
          </a:p>
          <a:p>
            <a:r>
              <a:rPr lang="en-US" dirty="0"/>
              <a:t>AngularJS has directives for binding application data to the attributes of HTML DOM elements.</a:t>
            </a:r>
          </a:p>
          <a:p>
            <a:r>
              <a:rPr lang="en-US" dirty="0"/>
              <a:t>AngularJS Events (ng-blur, ng-change, ng-click, ng-copy, ng-cut, ng-</a:t>
            </a:r>
            <a:r>
              <a:rPr lang="en-US" dirty="0" err="1"/>
              <a:t>dblclick</a:t>
            </a:r>
            <a:r>
              <a:rPr lang="en-US" dirty="0"/>
              <a:t>, ng-focus etc.)</a:t>
            </a:r>
          </a:p>
          <a:p>
            <a:r>
              <a:rPr lang="en-US" dirty="0"/>
              <a:t>Forms in AngularJS provides data-binding and validation of input controls.</a:t>
            </a:r>
          </a:p>
          <a:p>
            <a:r>
              <a:rPr lang="en-US" dirty="0"/>
              <a:t>Provides animation effects like jQuery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8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FAC9-8849-4E0F-81DB-FB1E693C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55212-8684-489A-BFA2-85D1734B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AngularJS extends HTML with new attributes.</a:t>
            </a:r>
          </a:p>
          <a:p>
            <a:r>
              <a:rPr lang="en-US" dirty="0"/>
              <a:t>AngularJS is perfect for Single Page Applications (SPAs).</a:t>
            </a:r>
          </a:p>
          <a:p>
            <a:r>
              <a:rPr lang="en-US" dirty="0"/>
              <a:t>AngularJS is a </a:t>
            </a:r>
            <a:r>
              <a:rPr lang="en-US" b="1" dirty="0"/>
              <a:t>JavaScript framework</a:t>
            </a:r>
            <a:r>
              <a:rPr lang="en-US" dirty="0"/>
              <a:t>. It can be added to an HTML page with a &lt;script&gt; tag.</a:t>
            </a:r>
          </a:p>
          <a:p>
            <a:pPr marL="0" indent="0">
              <a:buNone/>
            </a:pPr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="https://ajax.googleapis.com/ajax/libs/</a:t>
            </a:r>
            <a:r>
              <a:rPr lang="en-US" dirty="0" err="1"/>
              <a:t>angularjs</a:t>
            </a:r>
            <a:r>
              <a:rPr lang="en-US" dirty="0"/>
              <a:t>/1.6.9/angular.min.js"&gt;&lt;/script&gt;</a:t>
            </a:r>
          </a:p>
          <a:p>
            <a:r>
              <a:rPr lang="en-US" dirty="0"/>
              <a:t>AngularJS is distributed as a JavaScript file</a:t>
            </a:r>
          </a:p>
          <a:p>
            <a:r>
              <a:rPr lang="en-US" dirty="0"/>
              <a:t>AngularJS starts automatically when the web page has loaded.</a:t>
            </a:r>
          </a:p>
        </p:txBody>
      </p:sp>
    </p:spTree>
    <p:extLst>
      <p:ext uri="{BB962C8B-B14F-4D97-AF65-F5344CB8AC3E}">
        <p14:creationId xmlns:p14="http://schemas.microsoft.com/office/powerpoint/2010/main" val="2704266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FFD7-323D-4CA8-88F9-614ADC4D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F4F4C-5B02-498A-97F4-91D37C99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any project of your choice</a:t>
            </a:r>
          </a:p>
          <a:p>
            <a:r>
              <a:rPr lang="en-US" dirty="0"/>
              <a:t>Submit proposal of it by next lecture (9</a:t>
            </a:r>
            <a:r>
              <a:rPr lang="en-US" baseline="30000" dirty="0"/>
              <a:t>th</a:t>
            </a:r>
            <a:r>
              <a:rPr lang="en-US" dirty="0"/>
              <a:t> Oct)</a:t>
            </a:r>
          </a:p>
          <a:p>
            <a:r>
              <a:rPr lang="en-US" dirty="0"/>
              <a:t>Individual Project</a:t>
            </a:r>
          </a:p>
          <a:p>
            <a:r>
              <a:rPr lang="en-US" dirty="0"/>
              <a:t>Should contain every technology which we have covered or will cover in the upcoming lectures</a:t>
            </a:r>
          </a:p>
          <a:p>
            <a:r>
              <a:rPr lang="en-US" dirty="0"/>
              <a:t>Deadline: a week before finals (in last week project will be evaluated)</a:t>
            </a:r>
          </a:p>
        </p:txBody>
      </p:sp>
    </p:spTree>
    <p:extLst>
      <p:ext uri="{BB962C8B-B14F-4D97-AF65-F5344CB8AC3E}">
        <p14:creationId xmlns:p14="http://schemas.microsoft.com/office/powerpoint/2010/main" val="252340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F76B-6530-436F-AC5C-4241EA94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due on 15</a:t>
            </a:r>
            <a:r>
              <a:rPr lang="en-US" baseline="30000" dirty="0"/>
              <a:t>th</a:t>
            </a:r>
            <a:r>
              <a:rPr lang="en-US" dirty="0"/>
              <a:t> Oct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0D957-A2E9-4D32-8293-2613BDDE8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Bootstrap to make a single page website (of your choice)</a:t>
            </a:r>
          </a:p>
          <a:p>
            <a:r>
              <a:rPr lang="en-US" dirty="0"/>
              <a:t>Bootstrap is a free and open-source front-end framework for designing websites and web applications. It contains HTML- and CSS-based design templates for typography, forms, buttons, navigation and other interface components, as well as optional JavaScript extensions.</a:t>
            </a:r>
          </a:p>
        </p:txBody>
      </p:sp>
    </p:spTree>
    <p:extLst>
      <p:ext uri="{BB962C8B-B14F-4D97-AF65-F5344CB8AC3E}">
        <p14:creationId xmlns:p14="http://schemas.microsoft.com/office/powerpoint/2010/main" val="28005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E429-6208-4E39-99B5-FB60A9AE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Extends HTML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87561-7D03-4804-B594-3AFCC057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ng-app</a:t>
            </a:r>
            <a:r>
              <a:rPr lang="en-US" dirty="0"/>
              <a:t> directive defines an AngularJS application (The </a:t>
            </a:r>
            <a:r>
              <a:rPr lang="en-US" b="1" dirty="0"/>
              <a:t>ng-app</a:t>
            </a:r>
            <a:r>
              <a:rPr lang="en-US" dirty="0"/>
              <a:t> directive tells AngularJS that the &lt;div&gt; element is the "owner" of an AngularJS </a:t>
            </a:r>
            <a:r>
              <a:rPr lang="en-US" b="1" dirty="0"/>
              <a:t>application</a:t>
            </a:r>
            <a:r>
              <a:rPr lang="en-US" dirty="0"/>
              <a:t>.)</a:t>
            </a:r>
          </a:p>
          <a:p>
            <a:r>
              <a:rPr lang="en-US" dirty="0"/>
              <a:t>The </a:t>
            </a:r>
            <a:r>
              <a:rPr lang="en-US" b="1" dirty="0"/>
              <a:t>ng-model</a:t>
            </a:r>
            <a:r>
              <a:rPr lang="en-US" dirty="0"/>
              <a:t> directive binds the value of HTML controls (input, select, </a:t>
            </a:r>
            <a:r>
              <a:rPr lang="en-US" dirty="0" err="1"/>
              <a:t>textarea</a:t>
            </a:r>
            <a:r>
              <a:rPr lang="en-US" dirty="0"/>
              <a:t>) to application data (variable name).</a:t>
            </a:r>
          </a:p>
          <a:p>
            <a:r>
              <a:rPr lang="en-US" dirty="0"/>
              <a:t>The </a:t>
            </a:r>
            <a:r>
              <a:rPr lang="en-US" b="1" dirty="0"/>
              <a:t>ng-bind</a:t>
            </a:r>
            <a:r>
              <a:rPr lang="en-US" dirty="0"/>
              <a:t> directive binds application data (variable name) to the HTML view (p).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340B67-E1C9-43D6-8BB0-16D471C8E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22" y="3872908"/>
            <a:ext cx="9847791" cy="2447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DE09FC-A6E5-4D01-B071-EE2F9785B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045" y="5072402"/>
            <a:ext cx="2109787" cy="123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5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AB13-C7DE-4C2B-9D3E-6138AA63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2295D6-8463-4FB6-B385-CAAD2E679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360641"/>
            <a:ext cx="8596312" cy="344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8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C860-5206-4941-97EC-CE34677F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Directives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4467-9B4A-4D30-958A-4FA8AF992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ng-</a:t>
            </a:r>
            <a:r>
              <a:rPr lang="en-US" b="1" dirty="0" err="1"/>
              <a:t>init</a:t>
            </a:r>
            <a:r>
              <a:rPr lang="en-US" dirty="0"/>
              <a:t> directive initializes AngularJS application variables.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4EA88-ECAB-4509-996E-53713032C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2872769"/>
            <a:ext cx="8815458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AA66-8938-4555-AEAD-2312B66B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Expressions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2B9B-E34C-450F-90A7-75195B1AD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AngularJS expressions are written inside double braces: </a:t>
            </a:r>
            <a:r>
              <a:rPr lang="en-US" b="1" dirty="0"/>
              <a:t>{{ expression }}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7FA2D-BBBE-4393-9AC1-C9F104A78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58212"/>
            <a:ext cx="885316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7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4CAE-5D62-4937-A838-20B9EA877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1FCF7-E0F9-4C90-9F5A-968CB3163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/>
              <a:t>If you remove the ng-app directive, HTML will display the expression as it is, without solving it: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4178E-614E-4B82-9F17-1C3E58C26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89278"/>
            <a:ext cx="9682724" cy="206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8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19B0-77BC-46C5-A87E-941225FC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D4DE-8DDB-4E67-8C43-B19979B47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AngularJS change the value of CSS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86313-EC61-44BA-A69E-A69554A85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17778"/>
            <a:ext cx="9556164" cy="301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460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693</Words>
  <Application>Microsoft Office PowerPoint</Application>
  <PresentationFormat>Widescreen</PresentationFormat>
  <Paragraphs>133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Trebuchet MS</vt:lpstr>
      <vt:lpstr>Wingdings 3</vt:lpstr>
      <vt:lpstr>Facet</vt:lpstr>
      <vt:lpstr>AngularJS</vt:lpstr>
      <vt:lpstr>Contents</vt:lpstr>
      <vt:lpstr>Introduction</vt:lpstr>
      <vt:lpstr>AngularJS Extends HTML </vt:lpstr>
      <vt:lpstr>Example </vt:lpstr>
      <vt:lpstr>AngularJS Directives </vt:lpstr>
      <vt:lpstr>AngularJS Expressions </vt:lpstr>
      <vt:lpstr>Contd.</vt:lpstr>
      <vt:lpstr>Contd.</vt:lpstr>
      <vt:lpstr>AngularJS Numbers </vt:lpstr>
      <vt:lpstr>AngularJS Strings </vt:lpstr>
      <vt:lpstr>AngularJS Objects </vt:lpstr>
      <vt:lpstr>AngularJS Arrays </vt:lpstr>
      <vt:lpstr>AngularJS Expressions vs. JavaScript Expressions </vt:lpstr>
      <vt:lpstr>AngularJS Modules </vt:lpstr>
      <vt:lpstr>Contd. </vt:lpstr>
      <vt:lpstr>AngularJS Directives</vt:lpstr>
      <vt:lpstr>Example</vt:lpstr>
      <vt:lpstr>AngularJS Directives-Data Binding </vt:lpstr>
      <vt:lpstr>AngularJS Directives-Repeating HTML Elements </vt:lpstr>
      <vt:lpstr>Create New Directives </vt:lpstr>
      <vt:lpstr>AngularJS Filters</vt:lpstr>
      <vt:lpstr>Adding Filters to Expressions </vt:lpstr>
      <vt:lpstr>Contd. </vt:lpstr>
      <vt:lpstr>Adding Filters to Directives</vt:lpstr>
      <vt:lpstr>The currency Filter </vt:lpstr>
      <vt:lpstr>The filter Filter </vt:lpstr>
      <vt:lpstr>Filter an Array Based on User Input</vt:lpstr>
      <vt:lpstr>More features</vt:lpstr>
      <vt:lpstr>Project</vt:lpstr>
      <vt:lpstr>Assignment due on 15th Oct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Durr-e-Shahwar</dc:creator>
  <cp:lastModifiedBy>Durr-e-Shahwar</cp:lastModifiedBy>
  <cp:revision>28</cp:revision>
  <dcterms:created xsi:type="dcterms:W3CDTF">2018-10-03T06:12:33Z</dcterms:created>
  <dcterms:modified xsi:type="dcterms:W3CDTF">2019-01-11T05:06:50Z</dcterms:modified>
</cp:coreProperties>
</file>