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C1B7-13D9-4124-A9CA-8FAF9E24F54D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E1D8-B2AB-4491-ACFB-99CD2130E7D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C1B7-13D9-4124-A9CA-8FAF9E24F54D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E1D8-B2AB-4491-ACFB-99CD2130E7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C1B7-13D9-4124-A9CA-8FAF9E24F54D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E1D8-B2AB-4491-ACFB-99CD2130E7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C1B7-13D9-4124-A9CA-8FAF9E24F54D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E1D8-B2AB-4491-ACFB-99CD2130E7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C1B7-13D9-4124-A9CA-8FAF9E24F54D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E1D8-B2AB-4491-ACFB-99CD2130E7D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C1B7-13D9-4124-A9CA-8FAF9E24F54D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E1D8-B2AB-4491-ACFB-99CD2130E7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C1B7-13D9-4124-A9CA-8FAF9E24F54D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E1D8-B2AB-4491-ACFB-99CD2130E7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C1B7-13D9-4124-A9CA-8FAF9E24F54D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E1D8-B2AB-4491-ACFB-99CD2130E7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C1B7-13D9-4124-A9CA-8FAF9E24F54D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E1D8-B2AB-4491-ACFB-99CD2130E7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C1B7-13D9-4124-A9CA-8FAF9E24F54D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E1D8-B2AB-4491-ACFB-99CD2130E7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C1B7-13D9-4124-A9CA-8FAF9E24F54D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06FE1D8-B2AB-4491-ACFB-99CD2130E7D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EE4C1B7-13D9-4124-A9CA-8FAF9E24F54D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06FE1D8-B2AB-4491-ACFB-99CD2130E7D4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Waqar</a:t>
            </a:r>
            <a:r>
              <a:rPr lang="en-US" dirty="0" smtClean="0"/>
              <a:t> </a:t>
            </a:r>
            <a:r>
              <a:rPr lang="en-US" smtClean="0"/>
              <a:t>Yar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be </a:t>
            </a:r>
            <a:r>
              <a:rPr lang="en-US" dirty="0" err="1" smtClean="0"/>
              <a:t>Coered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EL Finish off</a:t>
            </a:r>
          </a:p>
          <a:p>
            <a:r>
              <a:rPr lang="en-US" dirty="0" smtClean="0"/>
              <a:t>XML</a:t>
            </a:r>
          </a:p>
          <a:p>
            <a:r>
              <a:rPr lang="en-US" dirty="0" smtClean="0"/>
              <a:t>SOAP</a:t>
            </a:r>
          </a:p>
          <a:p>
            <a:r>
              <a:rPr lang="en-US" dirty="0" smtClean="0"/>
              <a:t>JASON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13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Flow</vt:lpstr>
      <vt:lpstr>EL</vt:lpstr>
      <vt:lpstr>Topics to be Coered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</dc:title>
  <dc:creator>waqar.yar</dc:creator>
  <cp:lastModifiedBy>waqar.yar</cp:lastModifiedBy>
  <cp:revision>1</cp:revision>
  <dcterms:created xsi:type="dcterms:W3CDTF">2016-03-25T10:56:04Z</dcterms:created>
  <dcterms:modified xsi:type="dcterms:W3CDTF">2016-03-25T10:56:40Z</dcterms:modified>
</cp:coreProperties>
</file>