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964BBE-F4DF-4AD7-B5F1-2AC9DDD54B8F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D3CAB-E304-4B2F-9ABE-85269B15EA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MVC – Model View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838200"/>
            <a:ext cx="6705598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5"/>
                </a:solidFill>
              </a:rPr>
              <a:t>Servlet</a:t>
            </a:r>
            <a:r>
              <a:rPr lang="en-US" sz="4800" dirty="0" smtClean="0">
                <a:solidFill>
                  <a:schemeClr val="accent5"/>
                </a:solidFill>
              </a:rPr>
              <a:t> Dispatches to JSP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Head First Servlets &amp; JSP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3528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“Head First </a:t>
            </a:r>
            <a:r>
              <a:rPr lang="en-US" dirty="0" err="1" smtClean="0"/>
              <a:t>Servlets</a:t>
            </a:r>
            <a:r>
              <a:rPr lang="en-US" dirty="0" smtClean="0"/>
              <a:t> &amp; JSP”-  This is a book with excellent material to learn web programming</a:t>
            </a:r>
          </a:p>
          <a:p>
            <a:endParaRPr lang="en-US" dirty="0"/>
          </a:p>
          <a:p>
            <a:r>
              <a:rPr lang="en-US" dirty="0" smtClean="0"/>
              <a:t>Code samples are also given there.</a:t>
            </a:r>
          </a:p>
          <a:p>
            <a:endParaRPr lang="en-US" dirty="0"/>
          </a:p>
          <a:p>
            <a:r>
              <a:rPr lang="en-US" dirty="0" smtClean="0"/>
              <a:t>Step by step instructions are also given to run </a:t>
            </a:r>
            <a:r>
              <a:rPr lang="en-US" smtClean="0"/>
              <a:t>web applications.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View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the HTML page the user sees in the web browser</a:t>
            </a:r>
          </a:p>
          <a:p>
            <a:endParaRPr lang="en-US" dirty="0" smtClean="0"/>
          </a:p>
          <a:p>
            <a:r>
              <a:rPr lang="en-US" dirty="0" smtClean="0"/>
              <a:t>The view usually collects from data and sends it off to the server in the form of POST or GET request.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505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Logic 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4648200" y="4191000"/>
            <a:ext cx="1371600" cy="6096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77000" y="52578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POJO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95300" y="47625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33600" y="31242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515497" y="4762103"/>
            <a:ext cx="3276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64008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19200" y="3733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3"/>
          </p:cNvCxnSpPr>
          <p:nvPr/>
        </p:nvCxnSpPr>
        <p:spPr>
          <a:xfrm rot="10800000">
            <a:off x="1219200" y="4114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914400"/>
          </a:xfrm>
        </p:spPr>
        <p:txBody>
          <a:bodyPr/>
          <a:lstStyle/>
          <a:p>
            <a:r>
              <a:rPr smtClean="0"/>
              <a:t>Process Flow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Client makes a request for the form.html page.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retrieves the form.html page.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returns the page to the browser, where the user  answers the question.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browser send the request data to the container.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Container find the correct </a:t>
            </a:r>
            <a:r>
              <a:rPr lang="en-US" dirty="0" err="1" smtClean="0"/>
              <a:t>servlet</a:t>
            </a:r>
            <a:r>
              <a:rPr lang="en-US" dirty="0" smtClean="0"/>
              <a:t> based on the URL, and passes the request to the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Process Flow-2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calls the </a:t>
            </a:r>
            <a:r>
              <a:rPr lang="en-US" dirty="0" err="1" smtClean="0"/>
              <a:t>CoffeeExpert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expert class returns and answer, which the </a:t>
            </a:r>
            <a:r>
              <a:rPr lang="en-US" dirty="0" err="1" smtClean="0"/>
              <a:t>servlet</a:t>
            </a:r>
            <a:r>
              <a:rPr lang="en-US" dirty="0" smtClean="0"/>
              <a:t> adds to the request object.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forwards the request to the JSP.</a:t>
            </a:r>
          </a:p>
          <a:p>
            <a:endParaRPr lang="en-US" dirty="0" smtClean="0"/>
          </a:p>
          <a:p>
            <a:r>
              <a:rPr lang="en-US" dirty="0" smtClean="0"/>
              <a:t>The JSP gets the answer from the request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Process Flow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JSP generates a page for the Container.</a:t>
            </a:r>
          </a:p>
          <a:p>
            <a:endParaRPr lang="en-US" smtClean="0"/>
          </a:p>
          <a:p>
            <a:r>
              <a:rPr lang="en-US" smtClean="0"/>
              <a:t>The Container returns the page to the user.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14400"/>
          </a:xfrm>
        </p:spPr>
        <p:txBody>
          <a:bodyPr/>
          <a:lstStyle/>
          <a:p>
            <a:r>
              <a:rPr smtClean="0"/>
              <a:t>Development Environment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3276600" y="12954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MyProject</a:t>
            </a: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3276600" y="21336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CoffeeV1</a:t>
            </a:r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228600" y="2971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etc</a:t>
            </a:r>
            <a:endParaRPr lang="en-US" sz="1400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1600200" y="2971800"/>
            <a:ext cx="11430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</a:t>
            </a:r>
          </a:p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971800" y="3962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6096000" y="2971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</a:t>
            </a:r>
          </a:p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7924800" y="30480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2971800" y="29718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src</a:t>
            </a: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2133600" y="56388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2895600" y="48006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886200" y="56388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6096000" y="3962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257800" y="56388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6019800" y="47244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7010400" y="56388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4038600"/>
            <a:ext cx="8382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Web.xml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3962400"/>
            <a:ext cx="9144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Form.html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6400800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6200" y="6324600"/>
            <a:ext cx="1066800" cy="46166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CoffeeExpert.java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63246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6352401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CoffeeExpert</a:t>
            </a:r>
            <a:r>
              <a:rPr lang="en-US" sz="1200" dirty="0" smtClean="0"/>
              <a:t>..class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3962400"/>
            <a:ext cx="8382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Result.jsp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4" idx="1"/>
            <a:endCxn id="5" idx="3"/>
          </p:cNvCxnSpPr>
          <p:nvPr/>
        </p:nvCxnSpPr>
        <p:spPr>
          <a:xfrm rot="5400000">
            <a:off x="3657600" y="19431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1"/>
          </p:cNvCxnSpPr>
          <p:nvPr/>
        </p:nvCxnSpPr>
        <p:spPr>
          <a:xfrm rot="5400000">
            <a:off x="3600450" y="264795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1"/>
          </p:cNvCxnSpPr>
          <p:nvPr/>
        </p:nvCxnSpPr>
        <p:spPr>
          <a:xfrm rot="5400000">
            <a:off x="2990850" y="2038350"/>
            <a:ext cx="3048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1"/>
            <a:endCxn id="6" idx="3"/>
          </p:cNvCxnSpPr>
          <p:nvPr/>
        </p:nvCxnSpPr>
        <p:spPr>
          <a:xfrm rot="5400000">
            <a:off x="2095500" y="1219200"/>
            <a:ext cx="381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1"/>
          </p:cNvCxnSpPr>
          <p:nvPr/>
        </p:nvCxnSpPr>
        <p:spPr>
          <a:xfrm rot="16200000" flipH="1">
            <a:off x="5086350" y="1352550"/>
            <a:ext cx="38100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1"/>
          </p:cNvCxnSpPr>
          <p:nvPr/>
        </p:nvCxnSpPr>
        <p:spPr>
          <a:xfrm rot="16200000" flipH="1">
            <a:off x="5886450" y="552450"/>
            <a:ext cx="381000" cy="44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1"/>
            <a:endCxn id="8" idx="3"/>
          </p:cNvCxnSpPr>
          <p:nvPr/>
        </p:nvCxnSpPr>
        <p:spPr>
          <a:xfrm rot="5400000">
            <a:off x="3219450" y="36766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1"/>
            <a:endCxn id="23" idx="0"/>
          </p:cNvCxnSpPr>
          <p:nvPr/>
        </p:nvCxnSpPr>
        <p:spPr>
          <a:xfrm rot="5400000">
            <a:off x="4191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1"/>
            <a:endCxn id="14" idx="3"/>
          </p:cNvCxnSpPr>
          <p:nvPr/>
        </p:nvCxnSpPr>
        <p:spPr>
          <a:xfrm rot="5400000">
            <a:off x="3219450" y="45529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1"/>
            <a:endCxn id="13" idx="3"/>
          </p:cNvCxnSpPr>
          <p:nvPr/>
        </p:nvCxnSpPr>
        <p:spPr>
          <a:xfrm rot="5400000">
            <a:off x="2838450" y="5048250"/>
            <a:ext cx="3810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1"/>
            <a:endCxn id="17" idx="3"/>
          </p:cNvCxnSpPr>
          <p:nvPr/>
        </p:nvCxnSpPr>
        <p:spPr>
          <a:xfrm rot="16200000" flipH="1">
            <a:off x="3733800" y="4953000"/>
            <a:ext cx="381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1"/>
            <a:endCxn id="25" idx="0"/>
          </p:cNvCxnSpPr>
          <p:nvPr/>
        </p:nvCxnSpPr>
        <p:spPr>
          <a:xfrm rot="5400000">
            <a:off x="2438400" y="6210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1"/>
            <a:endCxn id="26" idx="0"/>
          </p:cNvCxnSpPr>
          <p:nvPr/>
        </p:nvCxnSpPr>
        <p:spPr>
          <a:xfrm rot="5400000">
            <a:off x="4267200" y="617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1"/>
            <a:endCxn id="19" idx="3"/>
          </p:cNvCxnSpPr>
          <p:nvPr/>
        </p:nvCxnSpPr>
        <p:spPr>
          <a:xfrm rot="5400000">
            <a:off x="6324600" y="3695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1"/>
            <a:endCxn id="21" idx="3"/>
          </p:cNvCxnSpPr>
          <p:nvPr/>
        </p:nvCxnSpPr>
        <p:spPr>
          <a:xfrm rot="5400000">
            <a:off x="6381750" y="45148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1" idx="1"/>
            <a:endCxn id="20" idx="3"/>
          </p:cNvCxnSpPr>
          <p:nvPr/>
        </p:nvCxnSpPr>
        <p:spPr>
          <a:xfrm rot="5400000">
            <a:off x="5924550" y="5010150"/>
            <a:ext cx="4572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1"/>
            <a:endCxn id="22" idx="3"/>
          </p:cNvCxnSpPr>
          <p:nvPr/>
        </p:nvCxnSpPr>
        <p:spPr>
          <a:xfrm rot="16200000" flipH="1">
            <a:off x="6819900" y="49149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1"/>
            <a:endCxn id="29" idx="0"/>
          </p:cNvCxnSpPr>
          <p:nvPr/>
        </p:nvCxnSpPr>
        <p:spPr>
          <a:xfrm rot="5400000">
            <a:off x="7772400" y="3314700"/>
            <a:ext cx="533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1"/>
            <a:endCxn id="24" idx="0"/>
          </p:cNvCxnSpPr>
          <p:nvPr/>
        </p:nvCxnSpPr>
        <p:spPr>
          <a:xfrm rot="16200000" flipH="1">
            <a:off x="8286750" y="3562350"/>
            <a:ext cx="533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619750" y="6153151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1"/>
          </p:cNvCxnSpPr>
          <p:nvPr/>
        </p:nvCxnSpPr>
        <p:spPr>
          <a:xfrm rot="5400000">
            <a:off x="7391400" y="617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7772400" cy="914400"/>
          </a:xfrm>
        </p:spPr>
        <p:txBody>
          <a:bodyPr/>
          <a:lstStyle/>
          <a:p>
            <a:r>
              <a:rPr smtClean="0"/>
              <a:t>Deployment Environment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905000" y="36576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</a:t>
            </a:r>
          </a:p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1905000" y="43434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</a:t>
            </a:r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066800" y="5791200"/>
            <a:ext cx="9906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1828800" y="4876800"/>
            <a:ext cx="10668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19400" y="5791200"/>
            <a:ext cx="10668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4770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CoffeeSelect.java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6504801"/>
            <a:ext cx="14478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CoffeeExpert</a:t>
            </a:r>
            <a:r>
              <a:rPr lang="en-US" sz="1200" dirty="0" smtClean="0"/>
              <a:t>..class</a:t>
            </a:r>
            <a:endParaRPr lang="en-US" sz="1200" dirty="0"/>
          </a:p>
        </p:txBody>
      </p:sp>
      <p:cxnSp>
        <p:nvCxnSpPr>
          <p:cNvPr id="11" name="Straight Connector 10"/>
          <p:cNvCxnSpPr>
            <a:stCxn id="4" idx="1"/>
            <a:endCxn id="5" idx="3"/>
          </p:cNvCxnSpPr>
          <p:nvPr/>
        </p:nvCxnSpPr>
        <p:spPr>
          <a:xfrm rot="5400000">
            <a:off x="2286000" y="4229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  <a:endCxn id="7" idx="3"/>
          </p:cNvCxnSpPr>
          <p:nvPr/>
        </p:nvCxnSpPr>
        <p:spPr>
          <a:xfrm rot="5400000">
            <a:off x="2305050" y="478155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rot="5400000">
            <a:off x="1733550" y="5162550"/>
            <a:ext cx="4572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  <a:endCxn id="8" idx="3"/>
          </p:cNvCxnSpPr>
          <p:nvPr/>
        </p:nvCxnSpPr>
        <p:spPr>
          <a:xfrm rot="16200000" flipH="1">
            <a:off x="2628900" y="50673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428750" y="6305551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</p:cNvCxnSpPr>
          <p:nvPr/>
        </p:nvCxnSpPr>
        <p:spPr>
          <a:xfrm rot="5400000">
            <a:off x="3200400" y="632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3733800" y="3581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</a:t>
            </a:r>
          </a:p>
          <a:p>
            <a:pPr algn="ctr"/>
            <a:endParaRPr lang="en-US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3429000" y="2895600"/>
            <a:ext cx="1143000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WEB-INF</a:t>
            </a:r>
          </a:p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410200" y="2057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CoffeeV1</a:t>
            </a:r>
            <a:endParaRPr lang="en-US" sz="1200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5410200" y="14478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webapps</a:t>
            </a:r>
            <a:endParaRPr lang="en-US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5410200" y="914400"/>
            <a:ext cx="990600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Tomcat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3733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Web.xml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2971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form.hml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2971800"/>
            <a:ext cx="1371600" cy="27699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esut.jsp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2" idx="1"/>
            <a:endCxn id="22" idx="1"/>
          </p:cNvCxnSpPr>
          <p:nvPr/>
        </p:nvCxnSpPr>
        <p:spPr>
          <a:xfrm rot="5400000">
            <a:off x="5905500" y="13716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1"/>
            <a:endCxn id="21" idx="3"/>
          </p:cNvCxnSpPr>
          <p:nvPr/>
        </p:nvCxnSpPr>
        <p:spPr>
          <a:xfrm rot="5400000">
            <a:off x="5867400" y="1409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0" idx="3"/>
          </p:cNvCxnSpPr>
          <p:nvPr/>
        </p:nvCxnSpPr>
        <p:spPr>
          <a:xfrm rot="5400000">
            <a:off x="5829300" y="1981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1"/>
            <a:endCxn id="19" idx="3"/>
          </p:cNvCxnSpPr>
          <p:nvPr/>
        </p:nvCxnSpPr>
        <p:spPr>
          <a:xfrm rot="5400000">
            <a:off x="4762500" y="1752600"/>
            <a:ext cx="3810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1"/>
          </p:cNvCxnSpPr>
          <p:nvPr/>
        </p:nvCxnSpPr>
        <p:spPr>
          <a:xfrm rot="16200000" flipH="1">
            <a:off x="6000750" y="2419350"/>
            <a:ext cx="457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6200000" flipH="1">
            <a:off x="6800850" y="1619250"/>
            <a:ext cx="381000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1"/>
            <a:endCxn id="4" idx="3"/>
          </p:cNvCxnSpPr>
          <p:nvPr/>
        </p:nvCxnSpPr>
        <p:spPr>
          <a:xfrm rot="5400000">
            <a:off x="3009900" y="2667000"/>
            <a:ext cx="381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1"/>
            <a:endCxn id="18" idx="3"/>
          </p:cNvCxnSpPr>
          <p:nvPr/>
        </p:nvCxnSpPr>
        <p:spPr>
          <a:xfrm rot="16200000" flipH="1">
            <a:off x="39624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1"/>
            <a:endCxn id="23" idx="0"/>
          </p:cNvCxnSpPr>
          <p:nvPr/>
        </p:nvCxnSpPr>
        <p:spPr>
          <a:xfrm rot="16200000" flipH="1">
            <a:off x="4705350" y="2571750"/>
            <a:ext cx="457200" cy="186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</TotalTime>
  <Words>267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MVC – Model View Controller</vt:lpstr>
      <vt:lpstr>Head First Servlets &amp; JSP</vt:lpstr>
      <vt:lpstr>View  </vt:lpstr>
      <vt:lpstr>Architecture</vt:lpstr>
      <vt:lpstr>Process Flow </vt:lpstr>
      <vt:lpstr>Process Flow-2</vt:lpstr>
      <vt:lpstr>Process Flow 3</vt:lpstr>
      <vt:lpstr>Development Environment</vt:lpstr>
      <vt:lpstr>Deployment Environment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– Model View Controller</dc:title>
  <dc:creator>waqar.yar</dc:creator>
  <cp:lastModifiedBy>waqar.yar</cp:lastModifiedBy>
  <cp:revision>20</cp:revision>
  <dcterms:created xsi:type="dcterms:W3CDTF">2016-02-06T06:20:09Z</dcterms:created>
  <dcterms:modified xsi:type="dcterms:W3CDTF">2016-02-08T08:15:43Z</dcterms:modified>
</cp:coreProperties>
</file>