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FB150C-2DED-4024-A10A-EA3D76CE27C5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E0161D-C232-4C14-A220-360EC6C5F3D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smtClean="0"/>
              <a:t>Controller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r>
              <a:rPr lang="en-US" dirty="0" smtClean="0"/>
              <a:t> code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3536" y="1935163"/>
            <a:ext cx="59169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bean reference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233" y="2438400"/>
            <a:ext cx="8798167" cy="33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68484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819275"/>
            <a:ext cx="1905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56280"/>
            <a:ext cx="7162799" cy="454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View -Connection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1280"/>
            <a:ext cx="8229600" cy="2941320"/>
          </a:xfrm>
        </p:spPr>
        <p:txBody>
          <a:bodyPr/>
          <a:lstStyle/>
          <a:p>
            <a:r>
              <a:rPr lang="en-US" dirty="0" smtClean="0"/>
              <a:t>How do we get data from the Model to the View?</a:t>
            </a:r>
          </a:p>
          <a:p>
            <a:r>
              <a:rPr lang="en-US" dirty="0" smtClean="0"/>
              <a:t>The Controller manages the view which is presented to the client.</a:t>
            </a:r>
          </a:p>
          <a:p>
            <a:r>
              <a:rPr lang="en-US" dirty="0" smtClean="0"/>
              <a:t>The view can get the values from the session or request object.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850653" cy="322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53543"/>
            <a:ext cx="7924800" cy="20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Attribute is an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7980" y="1828800"/>
            <a:ext cx="788162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76675"/>
            <a:ext cx="6315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to Access Objects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1" y="1958181"/>
            <a:ext cx="5491162" cy="473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Actions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071" y="2209800"/>
            <a:ext cx="858798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Anatomy of Standard Actions.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58431"/>
            <a:ext cx="6553200" cy="529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15674"/>
            <a:ext cx="6581775" cy="510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value using JSP Bean.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990" y="3005931"/>
            <a:ext cx="8607409" cy="301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195</TotalTime>
  <Words>76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View Controller Interaction</vt:lpstr>
      <vt:lpstr>Controller – View -Connection</vt:lpstr>
      <vt:lpstr>Controller Example</vt:lpstr>
      <vt:lpstr>When an Attribute is an Object</vt:lpstr>
      <vt:lpstr>JSP to Access Objects</vt:lpstr>
      <vt:lpstr>Standard Actions</vt:lpstr>
      <vt:lpstr>Anatomy of Standard Actions.</vt:lpstr>
      <vt:lpstr>Slide 8</vt:lpstr>
      <vt:lpstr>Setting a value using JSP Bean.</vt:lpstr>
      <vt:lpstr>Servlet code </vt:lpstr>
      <vt:lpstr>Polymorphic bean reference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Free </dc:title>
  <dc:creator>waqar.yar</dc:creator>
  <cp:lastModifiedBy>waqar.yar</cp:lastModifiedBy>
  <cp:revision>18</cp:revision>
  <dcterms:created xsi:type="dcterms:W3CDTF">2016-03-15T14:54:51Z</dcterms:created>
  <dcterms:modified xsi:type="dcterms:W3CDTF">2016-03-16T03:19:39Z</dcterms:modified>
</cp:coreProperties>
</file>